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6" r:id="rId5"/>
    <p:sldId id="259" r:id="rId6"/>
    <p:sldId id="260" r:id="rId7"/>
    <p:sldId id="261" r:id="rId8"/>
    <p:sldId id="262" r:id="rId9"/>
    <p:sldId id="266" r:id="rId10"/>
    <p:sldId id="267" r:id="rId11"/>
    <p:sldId id="270" r:id="rId12"/>
    <p:sldId id="269" r:id="rId13"/>
    <p:sldId id="271" r:id="rId14"/>
    <p:sldId id="273" r:id="rId15"/>
    <p:sldId id="272" r:id="rId16"/>
    <p:sldId id="277" r:id="rId17"/>
    <p:sldId id="275" r:id="rId18"/>
    <p:sldId id="276" r:id="rId19"/>
    <p:sldId id="278" r:id="rId20"/>
    <p:sldId id="280" r:id="rId21"/>
    <p:sldId id="281" r:id="rId22"/>
    <p:sldId id="284" r:id="rId23"/>
    <p:sldId id="279" r:id="rId24"/>
    <p:sldId id="282" r:id="rId25"/>
    <p:sldId id="283" r:id="rId26"/>
    <p:sldId id="286" r:id="rId27"/>
    <p:sldId id="285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DF7"/>
    <a:srgbClr val="B6E1EB"/>
    <a:srgbClr val="4D94D8"/>
    <a:srgbClr val="215E99"/>
    <a:srgbClr val="2254A2"/>
    <a:srgbClr val="DFEBF5"/>
    <a:srgbClr val="DFEDF7"/>
    <a:srgbClr val="A1C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121C95-97AC-4D4D-BA66-0139ADD22626}" v="3097" dt="2025-06-19T10:07:15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51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6FD428-3FDA-4E91-9630-5D8CCB385A21}" type="doc">
      <dgm:prSet loTypeId="urn:microsoft.com/office/officeart/2005/8/layout/process1" loCatId="process" qsTypeId="urn:microsoft.com/office/officeart/2005/8/quickstyle/simple3" qsCatId="simple" csTypeId="urn:microsoft.com/office/officeart/2005/8/colors/accent0_1" csCatId="mainScheme" phldr="1"/>
      <dgm:spPr/>
    </dgm:pt>
    <dgm:pt modelId="{8CE9AF0E-AA77-4F3F-932E-01A30D3362B7}">
      <dgm:prSet phldrT="[Testo]" custT="1"/>
      <dgm:spPr>
        <a:solidFill>
          <a:srgbClr val="E0EDF7"/>
        </a:solidFill>
      </dgm:spPr>
      <dgm:t>
        <a:bodyPr/>
        <a:lstStyle/>
        <a:p>
          <a:r>
            <a:rPr lang="it-IT" sz="1400"/>
            <a:t>&lt;&lt;include&gt;&gt; UC 6 (Ricerca Disponibilità)</a:t>
          </a:r>
        </a:p>
      </dgm:t>
    </dgm:pt>
    <dgm:pt modelId="{5BA3EF74-46DD-49BD-AF46-DA35AC68CAEA}" type="parTrans" cxnId="{2ABFCAA5-19B9-47D3-96C0-6E49C4627C98}">
      <dgm:prSet/>
      <dgm:spPr/>
      <dgm:t>
        <a:bodyPr/>
        <a:lstStyle/>
        <a:p>
          <a:endParaRPr lang="it-IT" sz="1400"/>
        </a:p>
      </dgm:t>
    </dgm:pt>
    <dgm:pt modelId="{21C130D7-EDEE-4C69-ABFD-22DD2C43678C}" type="sibTrans" cxnId="{2ABFCAA5-19B9-47D3-96C0-6E49C4627C98}">
      <dgm:prSet custT="1"/>
      <dgm:spPr/>
      <dgm:t>
        <a:bodyPr/>
        <a:lstStyle/>
        <a:p>
          <a:endParaRPr lang="it-IT" sz="1400"/>
        </a:p>
      </dgm:t>
    </dgm:pt>
    <dgm:pt modelId="{4BBB5343-9F9B-47D4-9DF9-13DBA2577F8A}">
      <dgm:prSet phldrT="[Testo]" custT="1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it-IT" sz="1400"/>
            <a:t>l’utente seleziona la funzionalità per prenotare la capsula interessata</a:t>
          </a:r>
        </a:p>
      </dgm:t>
    </dgm:pt>
    <dgm:pt modelId="{EA2C9096-3127-47A7-8ED2-8300F050FB95}" type="parTrans" cxnId="{D16ED42E-EFCA-4619-B0E7-61535E550BF2}">
      <dgm:prSet/>
      <dgm:spPr/>
      <dgm:t>
        <a:bodyPr/>
        <a:lstStyle/>
        <a:p>
          <a:endParaRPr lang="it-IT" sz="1400"/>
        </a:p>
      </dgm:t>
    </dgm:pt>
    <dgm:pt modelId="{5E7BA2A0-0042-449B-B482-461EADCE2A89}" type="sibTrans" cxnId="{D16ED42E-EFCA-4619-B0E7-61535E550BF2}">
      <dgm:prSet custT="1"/>
      <dgm:spPr/>
      <dgm:t>
        <a:bodyPr/>
        <a:lstStyle/>
        <a:p>
          <a:endParaRPr lang="it-IT" sz="1400"/>
        </a:p>
      </dgm:t>
    </dgm:pt>
    <dgm:pt modelId="{A300B5C8-8408-40E5-9DF2-0FFEA94F8CCC}">
      <dgm:prSet phldrT="[Testo]" custT="1"/>
      <dgm:spPr>
        <a:solidFill>
          <a:srgbClr val="A1C9E6">
            <a:alpha val="33000"/>
          </a:srgbClr>
        </a:solidFill>
      </dgm:spPr>
      <dgm:t>
        <a:bodyPr/>
        <a:lstStyle/>
        <a:p>
          <a:r>
            <a:rPr lang="it-IT" sz="1400"/>
            <a:t>il sistema lo reindirizza alla schermata di pagamento</a:t>
          </a:r>
        </a:p>
      </dgm:t>
    </dgm:pt>
    <dgm:pt modelId="{A6374C0F-8619-44B7-B10D-B8A91F779F81}" type="parTrans" cxnId="{264DF709-4A43-4337-B92A-F82F254E5BB8}">
      <dgm:prSet/>
      <dgm:spPr/>
      <dgm:t>
        <a:bodyPr/>
        <a:lstStyle/>
        <a:p>
          <a:endParaRPr lang="it-IT" sz="1400"/>
        </a:p>
      </dgm:t>
    </dgm:pt>
    <dgm:pt modelId="{6415ACA1-D473-46D9-96E4-6E18C0C917C8}" type="sibTrans" cxnId="{264DF709-4A43-4337-B92A-F82F254E5BB8}">
      <dgm:prSet custT="1"/>
      <dgm:spPr/>
      <dgm:t>
        <a:bodyPr/>
        <a:lstStyle/>
        <a:p>
          <a:endParaRPr lang="it-IT" sz="1400"/>
        </a:p>
      </dgm:t>
    </dgm:pt>
    <dgm:pt modelId="{C7D1A3B0-FEF3-43F0-9657-0972BA9BAA0F}">
      <dgm:prSet custT="1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it-IT" sz="1400"/>
            <a:t>&lt;&lt;include&gt;&gt; UC 5 (inserimento dati carta)</a:t>
          </a:r>
        </a:p>
      </dgm:t>
    </dgm:pt>
    <dgm:pt modelId="{E71F7D5E-554B-44D2-A2C2-FC7EF6CF2B77}" type="parTrans" cxnId="{1CB2441F-B876-4591-A2E1-47B23C6A3828}">
      <dgm:prSet/>
      <dgm:spPr/>
      <dgm:t>
        <a:bodyPr/>
        <a:lstStyle/>
        <a:p>
          <a:endParaRPr lang="it-IT" sz="1400"/>
        </a:p>
      </dgm:t>
    </dgm:pt>
    <dgm:pt modelId="{ECAA12A7-0E05-4A17-8D70-761AA18A1B98}" type="sibTrans" cxnId="{1CB2441F-B876-4591-A2E1-47B23C6A3828}">
      <dgm:prSet/>
      <dgm:spPr/>
      <dgm:t>
        <a:bodyPr/>
        <a:lstStyle/>
        <a:p>
          <a:endParaRPr lang="it-IT" sz="1400"/>
        </a:p>
      </dgm:t>
    </dgm:pt>
    <dgm:pt modelId="{76027ACA-63CE-4DCB-9F50-74A87EFD7C64}" type="pres">
      <dgm:prSet presAssocID="{BC6FD428-3FDA-4E91-9630-5D8CCB385A21}" presName="Name0" presStyleCnt="0">
        <dgm:presLayoutVars>
          <dgm:dir/>
          <dgm:resizeHandles val="exact"/>
        </dgm:presLayoutVars>
      </dgm:prSet>
      <dgm:spPr/>
    </dgm:pt>
    <dgm:pt modelId="{9F72D6F5-49DE-420D-9BC6-9A8EEBEA2163}" type="pres">
      <dgm:prSet presAssocID="{8CE9AF0E-AA77-4F3F-932E-01A30D3362B7}" presName="node" presStyleLbl="node1" presStyleIdx="0" presStyleCnt="4">
        <dgm:presLayoutVars>
          <dgm:bulletEnabled val="1"/>
        </dgm:presLayoutVars>
      </dgm:prSet>
      <dgm:spPr/>
    </dgm:pt>
    <dgm:pt modelId="{79DD313F-CC02-474D-A9C6-B074FA6E06D2}" type="pres">
      <dgm:prSet presAssocID="{21C130D7-EDEE-4C69-ABFD-22DD2C43678C}" presName="sibTrans" presStyleLbl="sibTrans2D1" presStyleIdx="0" presStyleCnt="3"/>
      <dgm:spPr/>
    </dgm:pt>
    <dgm:pt modelId="{1AADED0A-D66B-45C0-B629-CEB64CF2BB70}" type="pres">
      <dgm:prSet presAssocID="{21C130D7-EDEE-4C69-ABFD-22DD2C43678C}" presName="connectorText" presStyleLbl="sibTrans2D1" presStyleIdx="0" presStyleCnt="3"/>
      <dgm:spPr/>
    </dgm:pt>
    <dgm:pt modelId="{A0E3FFA5-CC09-4FFE-B22B-D7E0F6633E3B}" type="pres">
      <dgm:prSet presAssocID="{4BBB5343-9F9B-47D4-9DF9-13DBA2577F8A}" presName="node" presStyleLbl="node1" presStyleIdx="1" presStyleCnt="4">
        <dgm:presLayoutVars>
          <dgm:bulletEnabled val="1"/>
        </dgm:presLayoutVars>
      </dgm:prSet>
      <dgm:spPr/>
    </dgm:pt>
    <dgm:pt modelId="{25CFE47C-1CF8-471D-AE70-D6B20722B86E}" type="pres">
      <dgm:prSet presAssocID="{5E7BA2A0-0042-449B-B482-461EADCE2A89}" presName="sibTrans" presStyleLbl="sibTrans2D1" presStyleIdx="1" presStyleCnt="3"/>
      <dgm:spPr/>
    </dgm:pt>
    <dgm:pt modelId="{26D7261B-F577-4F7C-BC22-2C967E850179}" type="pres">
      <dgm:prSet presAssocID="{5E7BA2A0-0042-449B-B482-461EADCE2A89}" presName="connectorText" presStyleLbl="sibTrans2D1" presStyleIdx="1" presStyleCnt="3"/>
      <dgm:spPr/>
    </dgm:pt>
    <dgm:pt modelId="{19D4E408-9D8E-450F-9B2C-AA77FF4F7512}" type="pres">
      <dgm:prSet presAssocID="{A300B5C8-8408-40E5-9DF2-0FFEA94F8CCC}" presName="node" presStyleLbl="node1" presStyleIdx="2" presStyleCnt="4">
        <dgm:presLayoutVars>
          <dgm:bulletEnabled val="1"/>
        </dgm:presLayoutVars>
      </dgm:prSet>
      <dgm:spPr/>
    </dgm:pt>
    <dgm:pt modelId="{34431205-90F5-4C33-A6A3-D0C7A1123745}" type="pres">
      <dgm:prSet presAssocID="{6415ACA1-D473-46D9-96E4-6E18C0C917C8}" presName="sibTrans" presStyleLbl="sibTrans2D1" presStyleIdx="2" presStyleCnt="3"/>
      <dgm:spPr/>
    </dgm:pt>
    <dgm:pt modelId="{596C57B7-EE0A-468F-8B0D-7EC5D48C2102}" type="pres">
      <dgm:prSet presAssocID="{6415ACA1-D473-46D9-96E4-6E18C0C917C8}" presName="connectorText" presStyleLbl="sibTrans2D1" presStyleIdx="2" presStyleCnt="3"/>
      <dgm:spPr/>
    </dgm:pt>
    <dgm:pt modelId="{FA1E9FC6-BAA4-4C1D-8805-B6D8F0FA6FF4}" type="pres">
      <dgm:prSet presAssocID="{C7D1A3B0-FEF3-43F0-9657-0972BA9BAA0F}" presName="node" presStyleLbl="node1" presStyleIdx="3" presStyleCnt="4">
        <dgm:presLayoutVars>
          <dgm:bulletEnabled val="1"/>
        </dgm:presLayoutVars>
      </dgm:prSet>
      <dgm:spPr/>
    </dgm:pt>
  </dgm:ptLst>
  <dgm:cxnLst>
    <dgm:cxn modelId="{B24E2901-8CF8-40DE-8444-BD594B7EB2D6}" type="presOf" srcId="{6415ACA1-D473-46D9-96E4-6E18C0C917C8}" destId="{34431205-90F5-4C33-A6A3-D0C7A1123745}" srcOrd="0" destOrd="0" presId="urn:microsoft.com/office/officeart/2005/8/layout/process1"/>
    <dgm:cxn modelId="{264DF709-4A43-4337-B92A-F82F254E5BB8}" srcId="{BC6FD428-3FDA-4E91-9630-5D8CCB385A21}" destId="{A300B5C8-8408-40E5-9DF2-0FFEA94F8CCC}" srcOrd="2" destOrd="0" parTransId="{A6374C0F-8619-44B7-B10D-B8A91F779F81}" sibTransId="{6415ACA1-D473-46D9-96E4-6E18C0C917C8}"/>
    <dgm:cxn modelId="{FBAF761C-AAD5-41C2-A7FF-86BFB7218AA9}" type="presOf" srcId="{6415ACA1-D473-46D9-96E4-6E18C0C917C8}" destId="{596C57B7-EE0A-468F-8B0D-7EC5D48C2102}" srcOrd="1" destOrd="0" presId="urn:microsoft.com/office/officeart/2005/8/layout/process1"/>
    <dgm:cxn modelId="{A8BAF61D-C2CC-4010-8657-E86D94FD87E3}" type="presOf" srcId="{21C130D7-EDEE-4C69-ABFD-22DD2C43678C}" destId="{1AADED0A-D66B-45C0-B629-CEB64CF2BB70}" srcOrd="1" destOrd="0" presId="urn:microsoft.com/office/officeart/2005/8/layout/process1"/>
    <dgm:cxn modelId="{1CB2441F-B876-4591-A2E1-47B23C6A3828}" srcId="{BC6FD428-3FDA-4E91-9630-5D8CCB385A21}" destId="{C7D1A3B0-FEF3-43F0-9657-0972BA9BAA0F}" srcOrd="3" destOrd="0" parTransId="{E71F7D5E-554B-44D2-A2C2-FC7EF6CF2B77}" sibTransId="{ECAA12A7-0E05-4A17-8D70-761AA18A1B98}"/>
    <dgm:cxn modelId="{79FCC42B-DE42-4B84-9E45-AA88175B2BE8}" type="presOf" srcId="{8CE9AF0E-AA77-4F3F-932E-01A30D3362B7}" destId="{9F72D6F5-49DE-420D-9BC6-9A8EEBEA2163}" srcOrd="0" destOrd="0" presId="urn:microsoft.com/office/officeart/2005/8/layout/process1"/>
    <dgm:cxn modelId="{D16ED42E-EFCA-4619-B0E7-61535E550BF2}" srcId="{BC6FD428-3FDA-4E91-9630-5D8CCB385A21}" destId="{4BBB5343-9F9B-47D4-9DF9-13DBA2577F8A}" srcOrd="1" destOrd="0" parTransId="{EA2C9096-3127-47A7-8ED2-8300F050FB95}" sibTransId="{5E7BA2A0-0042-449B-B482-461EADCE2A89}"/>
    <dgm:cxn modelId="{C8F18961-27F3-4277-82A3-6E1C2962ADAE}" type="presOf" srcId="{A300B5C8-8408-40E5-9DF2-0FFEA94F8CCC}" destId="{19D4E408-9D8E-450F-9B2C-AA77FF4F7512}" srcOrd="0" destOrd="0" presId="urn:microsoft.com/office/officeart/2005/8/layout/process1"/>
    <dgm:cxn modelId="{9D34044C-ACCA-4CEF-9EDB-96177E919753}" type="presOf" srcId="{5E7BA2A0-0042-449B-B482-461EADCE2A89}" destId="{25CFE47C-1CF8-471D-AE70-D6B20722B86E}" srcOrd="0" destOrd="0" presId="urn:microsoft.com/office/officeart/2005/8/layout/process1"/>
    <dgm:cxn modelId="{5052F44D-0EC0-4C7A-AE91-222597AA7D22}" type="presOf" srcId="{C7D1A3B0-FEF3-43F0-9657-0972BA9BAA0F}" destId="{FA1E9FC6-BAA4-4C1D-8805-B6D8F0FA6FF4}" srcOrd="0" destOrd="0" presId="urn:microsoft.com/office/officeart/2005/8/layout/process1"/>
    <dgm:cxn modelId="{BC115E81-2310-425A-9D12-3204FC49C5A7}" type="presOf" srcId="{5E7BA2A0-0042-449B-B482-461EADCE2A89}" destId="{26D7261B-F577-4F7C-BC22-2C967E850179}" srcOrd="1" destOrd="0" presId="urn:microsoft.com/office/officeart/2005/8/layout/process1"/>
    <dgm:cxn modelId="{2ABFCAA5-19B9-47D3-96C0-6E49C4627C98}" srcId="{BC6FD428-3FDA-4E91-9630-5D8CCB385A21}" destId="{8CE9AF0E-AA77-4F3F-932E-01A30D3362B7}" srcOrd="0" destOrd="0" parTransId="{5BA3EF74-46DD-49BD-AF46-DA35AC68CAEA}" sibTransId="{21C130D7-EDEE-4C69-ABFD-22DD2C43678C}"/>
    <dgm:cxn modelId="{2091EBA9-9E8A-40FC-B68E-37ADEAD23FF0}" type="presOf" srcId="{4BBB5343-9F9B-47D4-9DF9-13DBA2577F8A}" destId="{A0E3FFA5-CC09-4FFE-B22B-D7E0F6633E3B}" srcOrd="0" destOrd="0" presId="urn:microsoft.com/office/officeart/2005/8/layout/process1"/>
    <dgm:cxn modelId="{F62E5DD8-EBBD-48E2-84A9-82F4C8DA690D}" type="presOf" srcId="{BC6FD428-3FDA-4E91-9630-5D8CCB385A21}" destId="{76027ACA-63CE-4DCB-9F50-74A87EFD7C64}" srcOrd="0" destOrd="0" presId="urn:microsoft.com/office/officeart/2005/8/layout/process1"/>
    <dgm:cxn modelId="{F97724FC-D818-460D-823E-B3AFA84ADFD2}" type="presOf" srcId="{21C130D7-EDEE-4C69-ABFD-22DD2C43678C}" destId="{79DD313F-CC02-474D-A9C6-B074FA6E06D2}" srcOrd="0" destOrd="0" presId="urn:microsoft.com/office/officeart/2005/8/layout/process1"/>
    <dgm:cxn modelId="{3C45DB1F-0FB2-4EA6-9757-4CB890C89C4C}" type="presParOf" srcId="{76027ACA-63CE-4DCB-9F50-74A87EFD7C64}" destId="{9F72D6F5-49DE-420D-9BC6-9A8EEBEA2163}" srcOrd="0" destOrd="0" presId="urn:microsoft.com/office/officeart/2005/8/layout/process1"/>
    <dgm:cxn modelId="{6D3E7F7A-F0F6-4FD0-81B4-215E1AA08C1D}" type="presParOf" srcId="{76027ACA-63CE-4DCB-9F50-74A87EFD7C64}" destId="{79DD313F-CC02-474D-A9C6-B074FA6E06D2}" srcOrd="1" destOrd="0" presId="urn:microsoft.com/office/officeart/2005/8/layout/process1"/>
    <dgm:cxn modelId="{3C2309BE-8CA3-419C-AEC3-2F83BFE9D398}" type="presParOf" srcId="{79DD313F-CC02-474D-A9C6-B074FA6E06D2}" destId="{1AADED0A-D66B-45C0-B629-CEB64CF2BB70}" srcOrd="0" destOrd="0" presId="urn:microsoft.com/office/officeart/2005/8/layout/process1"/>
    <dgm:cxn modelId="{9D785088-52B8-4BA0-987F-6876EEA39F4E}" type="presParOf" srcId="{76027ACA-63CE-4DCB-9F50-74A87EFD7C64}" destId="{A0E3FFA5-CC09-4FFE-B22B-D7E0F6633E3B}" srcOrd="2" destOrd="0" presId="urn:microsoft.com/office/officeart/2005/8/layout/process1"/>
    <dgm:cxn modelId="{1BEDD3FA-6AEB-40DC-8014-515E27A70B24}" type="presParOf" srcId="{76027ACA-63CE-4DCB-9F50-74A87EFD7C64}" destId="{25CFE47C-1CF8-471D-AE70-D6B20722B86E}" srcOrd="3" destOrd="0" presId="urn:microsoft.com/office/officeart/2005/8/layout/process1"/>
    <dgm:cxn modelId="{EEB170A9-4705-4BC6-9BBD-DC572AFE401F}" type="presParOf" srcId="{25CFE47C-1CF8-471D-AE70-D6B20722B86E}" destId="{26D7261B-F577-4F7C-BC22-2C967E850179}" srcOrd="0" destOrd="0" presId="urn:microsoft.com/office/officeart/2005/8/layout/process1"/>
    <dgm:cxn modelId="{7B9916DD-4ECC-414B-B134-0437AD6E30A2}" type="presParOf" srcId="{76027ACA-63CE-4DCB-9F50-74A87EFD7C64}" destId="{19D4E408-9D8E-450F-9B2C-AA77FF4F7512}" srcOrd="4" destOrd="0" presId="urn:microsoft.com/office/officeart/2005/8/layout/process1"/>
    <dgm:cxn modelId="{B963D23F-F724-4702-8F68-197FFE90559F}" type="presParOf" srcId="{76027ACA-63CE-4DCB-9F50-74A87EFD7C64}" destId="{34431205-90F5-4C33-A6A3-D0C7A1123745}" srcOrd="5" destOrd="0" presId="urn:microsoft.com/office/officeart/2005/8/layout/process1"/>
    <dgm:cxn modelId="{4E2CB6BE-4669-4A1E-9AE8-75614038ABEA}" type="presParOf" srcId="{34431205-90F5-4C33-A6A3-D0C7A1123745}" destId="{596C57B7-EE0A-468F-8B0D-7EC5D48C2102}" srcOrd="0" destOrd="0" presId="urn:microsoft.com/office/officeart/2005/8/layout/process1"/>
    <dgm:cxn modelId="{7407DBB4-2E66-4E82-B724-9C4ECD41658E}" type="presParOf" srcId="{76027ACA-63CE-4DCB-9F50-74A87EFD7C64}" destId="{FA1E9FC6-BAA4-4C1D-8805-B6D8F0FA6FF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6FD428-3FDA-4E91-9630-5D8CCB385A21}" type="doc">
      <dgm:prSet loTypeId="urn:microsoft.com/office/officeart/2005/8/layout/process1" loCatId="process" qsTypeId="urn:microsoft.com/office/officeart/2005/8/quickstyle/simple3" qsCatId="simple" csTypeId="urn:microsoft.com/office/officeart/2005/8/colors/accent0_1" csCatId="mainScheme" phldr="1"/>
      <dgm:spPr/>
    </dgm:pt>
    <dgm:pt modelId="{8CE9AF0E-AA77-4F3F-932E-01A30D3362B7}">
      <dgm:prSet phldrT="[Testo]" custT="1"/>
      <dgm:spPr>
        <a:solidFill>
          <a:srgbClr val="E0EDF7"/>
        </a:solidFill>
      </dgm:spPr>
      <dgm:t>
        <a:bodyPr/>
        <a:lstStyle/>
        <a:p>
          <a:r>
            <a:rPr lang="it-IT" sz="1400"/>
            <a:t>l’utente seleziona la funzionalità di conferma e invia i dati al sistema </a:t>
          </a:r>
        </a:p>
      </dgm:t>
    </dgm:pt>
    <dgm:pt modelId="{5BA3EF74-46DD-49BD-AF46-DA35AC68CAEA}" type="parTrans" cxnId="{2ABFCAA5-19B9-47D3-96C0-6E49C4627C98}">
      <dgm:prSet/>
      <dgm:spPr/>
      <dgm:t>
        <a:bodyPr/>
        <a:lstStyle/>
        <a:p>
          <a:endParaRPr lang="it-IT" sz="1400"/>
        </a:p>
      </dgm:t>
    </dgm:pt>
    <dgm:pt modelId="{21C130D7-EDEE-4C69-ABFD-22DD2C43678C}" type="sibTrans" cxnId="{2ABFCAA5-19B9-47D3-96C0-6E49C4627C98}">
      <dgm:prSet custT="1"/>
      <dgm:spPr/>
      <dgm:t>
        <a:bodyPr/>
        <a:lstStyle/>
        <a:p>
          <a:endParaRPr lang="it-IT" sz="1400"/>
        </a:p>
      </dgm:t>
    </dgm:pt>
    <dgm:pt modelId="{4BBB5343-9F9B-47D4-9DF9-13DBA2577F8A}">
      <dgm:prSet phldrT="[Testo]" custT="1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it-IT" sz="1400"/>
            <a:t>il sistema controlla i dati e il controllo ha esito positivo</a:t>
          </a:r>
        </a:p>
      </dgm:t>
    </dgm:pt>
    <dgm:pt modelId="{EA2C9096-3127-47A7-8ED2-8300F050FB95}" type="parTrans" cxnId="{D16ED42E-EFCA-4619-B0E7-61535E550BF2}">
      <dgm:prSet/>
      <dgm:spPr/>
      <dgm:t>
        <a:bodyPr/>
        <a:lstStyle/>
        <a:p>
          <a:endParaRPr lang="it-IT" sz="1400"/>
        </a:p>
      </dgm:t>
    </dgm:pt>
    <dgm:pt modelId="{5E7BA2A0-0042-449B-B482-461EADCE2A89}" type="sibTrans" cxnId="{D16ED42E-EFCA-4619-B0E7-61535E550BF2}">
      <dgm:prSet custT="1"/>
      <dgm:spPr/>
      <dgm:t>
        <a:bodyPr/>
        <a:lstStyle/>
        <a:p>
          <a:endParaRPr lang="it-IT" sz="1400"/>
        </a:p>
      </dgm:t>
    </dgm:pt>
    <dgm:pt modelId="{A300B5C8-8408-40E5-9DF2-0FFEA94F8CCC}">
      <dgm:prSet phldrT="[Testo]" custT="1"/>
      <dgm:spPr>
        <a:solidFill>
          <a:srgbClr val="A1C9E6">
            <a:alpha val="33000"/>
          </a:srgbClr>
        </a:solidFill>
      </dgm:spPr>
      <dgm:t>
        <a:bodyPr/>
        <a:lstStyle/>
        <a:p>
          <a:r>
            <a:rPr lang="it-IT" sz="1400"/>
            <a:t>l’utente riceve per e-mail un messaggio di conferma del pagamento appena effettuato</a:t>
          </a:r>
        </a:p>
      </dgm:t>
    </dgm:pt>
    <dgm:pt modelId="{A6374C0F-8619-44B7-B10D-B8A91F779F81}" type="parTrans" cxnId="{264DF709-4A43-4337-B92A-F82F254E5BB8}">
      <dgm:prSet/>
      <dgm:spPr/>
      <dgm:t>
        <a:bodyPr/>
        <a:lstStyle/>
        <a:p>
          <a:endParaRPr lang="it-IT" sz="1400"/>
        </a:p>
      </dgm:t>
    </dgm:pt>
    <dgm:pt modelId="{6415ACA1-D473-46D9-96E4-6E18C0C917C8}" type="sibTrans" cxnId="{264DF709-4A43-4337-B92A-F82F254E5BB8}">
      <dgm:prSet custT="1"/>
      <dgm:spPr/>
      <dgm:t>
        <a:bodyPr/>
        <a:lstStyle/>
        <a:p>
          <a:endParaRPr lang="it-IT" sz="1400"/>
        </a:p>
      </dgm:t>
    </dgm:pt>
    <dgm:pt modelId="{C7D1A3B0-FEF3-43F0-9657-0972BA9BAA0F}">
      <dgm:prSet custT="1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it-IT" sz="1400"/>
            <a:t>l’utente visualizza un messaggio di conferma con i dati della prenotazione e un codice</a:t>
          </a:r>
        </a:p>
      </dgm:t>
    </dgm:pt>
    <dgm:pt modelId="{E71F7D5E-554B-44D2-A2C2-FC7EF6CF2B77}" type="parTrans" cxnId="{1CB2441F-B876-4591-A2E1-47B23C6A3828}">
      <dgm:prSet/>
      <dgm:spPr/>
      <dgm:t>
        <a:bodyPr/>
        <a:lstStyle/>
        <a:p>
          <a:endParaRPr lang="it-IT" sz="1400"/>
        </a:p>
      </dgm:t>
    </dgm:pt>
    <dgm:pt modelId="{ECAA12A7-0E05-4A17-8D70-761AA18A1B98}" type="sibTrans" cxnId="{1CB2441F-B876-4591-A2E1-47B23C6A3828}">
      <dgm:prSet/>
      <dgm:spPr/>
      <dgm:t>
        <a:bodyPr/>
        <a:lstStyle/>
        <a:p>
          <a:endParaRPr lang="it-IT" sz="1400"/>
        </a:p>
      </dgm:t>
    </dgm:pt>
    <dgm:pt modelId="{76027ACA-63CE-4DCB-9F50-74A87EFD7C64}" type="pres">
      <dgm:prSet presAssocID="{BC6FD428-3FDA-4E91-9630-5D8CCB385A21}" presName="Name0" presStyleCnt="0">
        <dgm:presLayoutVars>
          <dgm:dir/>
          <dgm:resizeHandles val="exact"/>
        </dgm:presLayoutVars>
      </dgm:prSet>
      <dgm:spPr/>
    </dgm:pt>
    <dgm:pt modelId="{9F72D6F5-49DE-420D-9BC6-9A8EEBEA2163}" type="pres">
      <dgm:prSet presAssocID="{8CE9AF0E-AA77-4F3F-932E-01A30D3362B7}" presName="node" presStyleLbl="node1" presStyleIdx="0" presStyleCnt="4">
        <dgm:presLayoutVars>
          <dgm:bulletEnabled val="1"/>
        </dgm:presLayoutVars>
      </dgm:prSet>
      <dgm:spPr/>
    </dgm:pt>
    <dgm:pt modelId="{79DD313F-CC02-474D-A9C6-B074FA6E06D2}" type="pres">
      <dgm:prSet presAssocID="{21C130D7-EDEE-4C69-ABFD-22DD2C43678C}" presName="sibTrans" presStyleLbl="sibTrans2D1" presStyleIdx="0" presStyleCnt="3"/>
      <dgm:spPr/>
    </dgm:pt>
    <dgm:pt modelId="{1AADED0A-D66B-45C0-B629-CEB64CF2BB70}" type="pres">
      <dgm:prSet presAssocID="{21C130D7-EDEE-4C69-ABFD-22DD2C43678C}" presName="connectorText" presStyleLbl="sibTrans2D1" presStyleIdx="0" presStyleCnt="3"/>
      <dgm:spPr/>
    </dgm:pt>
    <dgm:pt modelId="{A0E3FFA5-CC09-4FFE-B22B-D7E0F6633E3B}" type="pres">
      <dgm:prSet presAssocID="{4BBB5343-9F9B-47D4-9DF9-13DBA2577F8A}" presName="node" presStyleLbl="node1" presStyleIdx="1" presStyleCnt="4">
        <dgm:presLayoutVars>
          <dgm:bulletEnabled val="1"/>
        </dgm:presLayoutVars>
      </dgm:prSet>
      <dgm:spPr/>
    </dgm:pt>
    <dgm:pt modelId="{25CFE47C-1CF8-471D-AE70-D6B20722B86E}" type="pres">
      <dgm:prSet presAssocID="{5E7BA2A0-0042-449B-B482-461EADCE2A89}" presName="sibTrans" presStyleLbl="sibTrans2D1" presStyleIdx="1" presStyleCnt="3"/>
      <dgm:spPr/>
    </dgm:pt>
    <dgm:pt modelId="{26D7261B-F577-4F7C-BC22-2C967E850179}" type="pres">
      <dgm:prSet presAssocID="{5E7BA2A0-0042-449B-B482-461EADCE2A89}" presName="connectorText" presStyleLbl="sibTrans2D1" presStyleIdx="1" presStyleCnt="3"/>
      <dgm:spPr/>
    </dgm:pt>
    <dgm:pt modelId="{19D4E408-9D8E-450F-9B2C-AA77FF4F7512}" type="pres">
      <dgm:prSet presAssocID="{A300B5C8-8408-40E5-9DF2-0FFEA94F8CCC}" presName="node" presStyleLbl="node1" presStyleIdx="2" presStyleCnt="4">
        <dgm:presLayoutVars>
          <dgm:bulletEnabled val="1"/>
        </dgm:presLayoutVars>
      </dgm:prSet>
      <dgm:spPr/>
    </dgm:pt>
    <dgm:pt modelId="{34431205-90F5-4C33-A6A3-D0C7A1123745}" type="pres">
      <dgm:prSet presAssocID="{6415ACA1-D473-46D9-96E4-6E18C0C917C8}" presName="sibTrans" presStyleLbl="sibTrans2D1" presStyleIdx="2" presStyleCnt="3"/>
      <dgm:spPr/>
    </dgm:pt>
    <dgm:pt modelId="{596C57B7-EE0A-468F-8B0D-7EC5D48C2102}" type="pres">
      <dgm:prSet presAssocID="{6415ACA1-D473-46D9-96E4-6E18C0C917C8}" presName="connectorText" presStyleLbl="sibTrans2D1" presStyleIdx="2" presStyleCnt="3"/>
      <dgm:spPr/>
    </dgm:pt>
    <dgm:pt modelId="{FA1E9FC6-BAA4-4C1D-8805-B6D8F0FA6FF4}" type="pres">
      <dgm:prSet presAssocID="{C7D1A3B0-FEF3-43F0-9657-0972BA9BAA0F}" presName="node" presStyleLbl="node1" presStyleIdx="3" presStyleCnt="4">
        <dgm:presLayoutVars>
          <dgm:bulletEnabled val="1"/>
        </dgm:presLayoutVars>
      </dgm:prSet>
      <dgm:spPr/>
    </dgm:pt>
  </dgm:ptLst>
  <dgm:cxnLst>
    <dgm:cxn modelId="{B24E2901-8CF8-40DE-8444-BD594B7EB2D6}" type="presOf" srcId="{6415ACA1-D473-46D9-96E4-6E18C0C917C8}" destId="{34431205-90F5-4C33-A6A3-D0C7A1123745}" srcOrd="0" destOrd="0" presId="urn:microsoft.com/office/officeart/2005/8/layout/process1"/>
    <dgm:cxn modelId="{264DF709-4A43-4337-B92A-F82F254E5BB8}" srcId="{BC6FD428-3FDA-4E91-9630-5D8CCB385A21}" destId="{A300B5C8-8408-40E5-9DF2-0FFEA94F8CCC}" srcOrd="2" destOrd="0" parTransId="{A6374C0F-8619-44B7-B10D-B8A91F779F81}" sibTransId="{6415ACA1-D473-46D9-96E4-6E18C0C917C8}"/>
    <dgm:cxn modelId="{FBAF761C-AAD5-41C2-A7FF-86BFB7218AA9}" type="presOf" srcId="{6415ACA1-D473-46D9-96E4-6E18C0C917C8}" destId="{596C57B7-EE0A-468F-8B0D-7EC5D48C2102}" srcOrd="1" destOrd="0" presId="urn:microsoft.com/office/officeart/2005/8/layout/process1"/>
    <dgm:cxn modelId="{A8BAF61D-C2CC-4010-8657-E86D94FD87E3}" type="presOf" srcId="{21C130D7-EDEE-4C69-ABFD-22DD2C43678C}" destId="{1AADED0A-D66B-45C0-B629-CEB64CF2BB70}" srcOrd="1" destOrd="0" presId="urn:microsoft.com/office/officeart/2005/8/layout/process1"/>
    <dgm:cxn modelId="{1CB2441F-B876-4591-A2E1-47B23C6A3828}" srcId="{BC6FD428-3FDA-4E91-9630-5D8CCB385A21}" destId="{C7D1A3B0-FEF3-43F0-9657-0972BA9BAA0F}" srcOrd="3" destOrd="0" parTransId="{E71F7D5E-554B-44D2-A2C2-FC7EF6CF2B77}" sibTransId="{ECAA12A7-0E05-4A17-8D70-761AA18A1B98}"/>
    <dgm:cxn modelId="{79FCC42B-DE42-4B84-9E45-AA88175B2BE8}" type="presOf" srcId="{8CE9AF0E-AA77-4F3F-932E-01A30D3362B7}" destId="{9F72D6F5-49DE-420D-9BC6-9A8EEBEA2163}" srcOrd="0" destOrd="0" presId="urn:microsoft.com/office/officeart/2005/8/layout/process1"/>
    <dgm:cxn modelId="{D16ED42E-EFCA-4619-B0E7-61535E550BF2}" srcId="{BC6FD428-3FDA-4E91-9630-5D8CCB385A21}" destId="{4BBB5343-9F9B-47D4-9DF9-13DBA2577F8A}" srcOrd="1" destOrd="0" parTransId="{EA2C9096-3127-47A7-8ED2-8300F050FB95}" sibTransId="{5E7BA2A0-0042-449B-B482-461EADCE2A89}"/>
    <dgm:cxn modelId="{C8F18961-27F3-4277-82A3-6E1C2962ADAE}" type="presOf" srcId="{A300B5C8-8408-40E5-9DF2-0FFEA94F8CCC}" destId="{19D4E408-9D8E-450F-9B2C-AA77FF4F7512}" srcOrd="0" destOrd="0" presId="urn:microsoft.com/office/officeart/2005/8/layout/process1"/>
    <dgm:cxn modelId="{9D34044C-ACCA-4CEF-9EDB-96177E919753}" type="presOf" srcId="{5E7BA2A0-0042-449B-B482-461EADCE2A89}" destId="{25CFE47C-1CF8-471D-AE70-D6B20722B86E}" srcOrd="0" destOrd="0" presId="urn:microsoft.com/office/officeart/2005/8/layout/process1"/>
    <dgm:cxn modelId="{5052F44D-0EC0-4C7A-AE91-222597AA7D22}" type="presOf" srcId="{C7D1A3B0-FEF3-43F0-9657-0972BA9BAA0F}" destId="{FA1E9FC6-BAA4-4C1D-8805-B6D8F0FA6FF4}" srcOrd="0" destOrd="0" presId="urn:microsoft.com/office/officeart/2005/8/layout/process1"/>
    <dgm:cxn modelId="{BC115E81-2310-425A-9D12-3204FC49C5A7}" type="presOf" srcId="{5E7BA2A0-0042-449B-B482-461EADCE2A89}" destId="{26D7261B-F577-4F7C-BC22-2C967E850179}" srcOrd="1" destOrd="0" presId="urn:microsoft.com/office/officeart/2005/8/layout/process1"/>
    <dgm:cxn modelId="{2ABFCAA5-19B9-47D3-96C0-6E49C4627C98}" srcId="{BC6FD428-3FDA-4E91-9630-5D8CCB385A21}" destId="{8CE9AF0E-AA77-4F3F-932E-01A30D3362B7}" srcOrd="0" destOrd="0" parTransId="{5BA3EF74-46DD-49BD-AF46-DA35AC68CAEA}" sibTransId="{21C130D7-EDEE-4C69-ABFD-22DD2C43678C}"/>
    <dgm:cxn modelId="{2091EBA9-9E8A-40FC-B68E-37ADEAD23FF0}" type="presOf" srcId="{4BBB5343-9F9B-47D4-9DF9-13DBA2577F8A}" destId="{A0E3FFA5-CC09-4FFE-B22B-D7E0F6633E3B}" srcOrd="0" destOrd="0" presId="urn:microsoft.com/office/officeart/2005/8/layout/process1"/>
    <dgm:cxn modelId="{F62E5DD8-EBBD-48E2-84A9-82F4C8DA690D}" type="presOf" srcId="{BC6FD428-3FDA-4E91-9630-5D8CCB385A21}" destId="{76027ACA-63CE-4DCB-9F50-74A87EFD7C64}" srcOrd="0" destOrd="0" presId="urn:microsoft.com/office/officeart/2005/8/layout/process1"/>
    <dgm:cxn modelId="{F97724FC-D818-460D-823E-B3AFA84ADFD2}" type="presOf" srcId="{21C130D7-EDEE-4C69-ABFD-22DD2C43678C}" destId="{79DD313F-CC02-474D-A9C6-B074FA6E06D2}" srcOrd="0" destOrd="0" presId="urn:microsoft.com/office/officeart/2005/8/layout/process1"/>
    <dgm:cxn modelId="{3C45DB1F-0FB2-4EA6-9757-4CB890C89C4C}" type="presParOf" srcId="{76027ACA-63CE-4DCB-9F50-74A87EFD7C64}" destId="{9F72D6F5-49DE-420D-9BC6-9A8EEBEA2163}" srcOrd="0" destOrd="0" presId="urn:microsoft.com/office/officeart/2005/8/layout/process1"/>
    <dgm:cxn modelId="{6D3E7F7A-F0F6-4FD0-81B4-215E1AA08C1D}" type="presParOf" srcId="{76027ACA-63CE-4DCB-9F50-74A87EFD7C64}" destId="{79DD313F-CC02-474D-A9C6-B074FA6E06D2}" srcOrd="1" destOrd="0" presId="urn:microsoft.com/office/officeart/2005/8/layout/process1"/>
    <dgm:cxn modelId="{3C2309BE-8CA3-419C-AEC3-2F83BFE9D398}" type="presParOf" srcId="{79DD313F-CC02-474D-A9C6-B074FA6E06D2}" destId="{1AADED0A-D66B-45C0-B629-CEB64CF2BB70}" srcOrd="0" destOrd="0" presId="urn:microsoft.com/office/officeart/2005/8/layout/process1"/>
    <dgm:cxn modelId="{9D785088-52B8-4BA0-987F-6876EEA39F4E}" type="presParOf" srcId="{76027ACA-63CE-4DCB-9F50-74A87EFD7C64}" destId="{A0E3FFA5-CC09-4FFE-B22B-D7E0F6633E3B}" srcOrd="2" destOrd="0" presId="urn:microsoft.com/office/officeart/2005/8/layout/process1"/>
    <dgm:cxn modelId="{1BEDD3FA-6AEB-40DC-8014-515E27A70B24}" type="presParOf" srcId="{76027ACA-63CE-4DCB-9F50-74A87EFD7C64}" destId="{25CFE47C-1CF8-471D-AE70-D6B20722B86E}" srcOrd="3" destOrd="0" presId="urn:microsoft.com/office/officeart/2005/8/layout/process1"/>
    <dgm:cxn modelId="{EEB170A9-4705-4BC6-9BBD-DC572AFE401F}" type="presParOf" srcId="{25CFE47C-1CF8-471D-AE70-D6B20722B86E}" destId="{26D7261B-F577-4F7C-BC22-2C967E850179}" srcOrd="0" destOrd="0" presId="urn:microsoft.com/office/officeart/2005/8/layout/process1"/>
    <dgm:cxn modelId="{7B9916DD-4ECC-414B-B134-0437AD6E30A2}" type="presParOf" srcId="{76027ACA-63CE-4DCB-9F50-74A87EFD7C64}" destId="{19D4E408-9D8E-450F-9B2C-AA77FF4F7512}" srcOrd="4" destOrd="0" presId="urn:microsoft.com/office/officeart/2005/8/layout/process1"/>
    <dgm:cxn modelId="{B963D23F-F724-4702-8F68-197FFE90559F}" type="presParOf" srcId="{76027ACA-63CE-4DCB-9F50-74A87EFD7C64}" destId="{34431205-90F5-4C33-A6A3-D0C7A1123745}" srcOrd="5" destOrd="0" presId="urn:microsoft.com/office/officeart/2005/8/layout/process1"/>
    <dgm:cxn modelId="{4E2CB6BE-4669-4A1E-9AE8-75614038ABEA}" type="presParOf" srcId="{34431205-90F5-4C33-A6A3-D0C7A1123745}" destId="{596C57B7-EE0A-468F-8B0D-7EC5D48C2102}" srcOrd="0" destOrd="0" presId="urn:microsoft.com/office/officeart/2005/8/layout/process1"/>
    <dgm:cxn modelId="{7407DBB4-2E66-4E82-B724-9C4ECD41658E}" type="presParOf" srcId="{76027ACA-63CE-4DCB-9F50-74A87EFD7C64}" destId="{FA1E9FC6-BAA4-4C1D-8805-B6D8F0FA6FF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6FD428-3FDA-4E91-9630-5D8CCB385A21}" type="doc">
      <dgm:prSet loTypeId="urn:microsoft.com/office/officeart/2005/8/layout/process1" loCatId="process" qsTypeId="urn:microsoft.com/office/officeart/2005/8/quickstyle/simple3" qsCatId="simple" csTypeId="urn:microsoft.com/office/officeart/2005/8/colors/accent0_1" csCatId="mainScheme" phldr="1"/>
      <dgm:spPr/>
    </dgm:pt>
    <dgm:pt modelId="{8CE9AF0E-AA77-4F3F-932E-01A30D3362B7}">
      <dgm:prSet phldrT="[Testo]" custT="1"/>
      <dgm:spPr>
        <a:solidFill>
          <a:srgbClr val="E0EDF7"/>
        </a:solidFill>
      </dgm:spPr>
      <dgm:t>
        <a:bodyPr/>
        <a:lstStyle/>
        <a:p>
          <a:r>
            <a:rPr lang="it-IT" sz="1400"/>
            <a:t>l’utente inserisce la data di inizio e di fine, orario di inizio e orario di fine</a:t>
          </a:r>
        </a:p>
      </dgm:t>
    </dgm:pt>
    <dgm:pt modelId="{5BA3EF74-46DD-49BD-AF46-DA35AC68CAEA}" type="parTrans" cxnId="{2ABFCAA5-19B9-47D3-96C0-6E49C4627C98}">
      <dgm:prSet/>
      <dgm:spPr/>
      <dgm:t>
        <a:bodyPr/>
        <a:lstStyle/>
        <a:p>
          <a:endParaRPr lang="it-IT" sz="1400"/>
        </a:p>
      </dgm:t>
    </dgm:pt>
    <dgm:pt modelId="{21C130D7-EDEE-4C69-ABFD-22DD2C43678C}" type="sibTrans" cxnId="{2ABFCAA5-19B9-47D3-96C0-6E49C4627C98}">
      <dgm:prSet custT="1"/>
      <dgm:spPr/>
      <dgm:t>
        <a:bodyPr/>
        <a:lstStyle/>
        <a:p>
          <a:endParaRPr lang="it-IT" sz="1400"/>
        </a:p>
      </dgm:t>
    </dgm:pt>
    <dgm:pt modelId="{4BBB5343-9F9B-47D4-9DF9-13DBA2577F8A}">
      <dgm:prSet phldrT="[Testo]" custT="1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it-IT" sz="1400"/>
            <a:t>l’utente seleziona la funzionalità di ricerca</a:t>
          </a:r>
        </a:p>
      </dgm:t>
    </dgm:pt>
    <dgm:pt modelId="{EA2C9096-3127-47A7-8ED2-8300F050FB95}" type="parTrans" cxnId="{D16ED42E-EFCA-4619-B0E7-61535E550BF2}">
      <dgm:prSet/>
      <dgm:spPr/>
      <dgm:t>
        <a:bodyPr/>
        <a:lstStyle/>
        <a:p>
          <a:endParaRPr lang="it-IT" sz="1400"/>
        </a:p>
      </dgm:t>
    </dgm:pt>
    <dgm:pt modelId="{5E7BA2A0-0042-449B-B482-461EADCE2A89}" type="sibTrans" cxnId="{D16ED42E-EFCA-4619-B0E7-61535E550BF2}">
      <dgm:prSet custT="1"/>
      <dgm:spPr/>
      <dgm:t>
        <a:bodyPr/>
        <a:lstStyle/>
        <a:p>
          <a:endParaRPr lang="it-IT" sz="1400"/>
        </a:p>
      </dgm:t>
    </dgm:pt>
    <dgm:pt modelId="{16AE6AB2-DD25-440F-B068-A76808DC20FA}">
      <dgm:prSet phldrT="[Testo]" custT="1"/>
      <dgm:spPr>
        <a:solidFill>
          <a:srgbClr val="DFEBF5"/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it-IT" sz="1400"/>
            <a:t>il sistema mostra tutte le opzioni disponibili relative ai dati inseriti dall’utente</a:t>
          </a:r>
        </a:p>
      </dgm:t>
    </dgm:pt>
    <dgm:pt modelId="{407FF1C2-4E57-43D4-AE28-5C96A09B64FD}" type="parTrans" cxnId="{A57E12EA-A08E-4EB4-981A-8EBB83452595}">
      <dgm:prSet/>
      <dgm:spPr/>
      <dgm:t>
        <a:bodyPr/>
        <a:lstStyle/>
        <a:p>
          <a:endParaRPr lang="it-IT"/>
        </a:p>
      </dgm:t>
    </dgm:pt>
    <dgm:pt modelId="{BE1111DB-A1C1-43EC-AB3E-1D28D0F03128}" type="sibTrans" cxnId="{A57E12EA-A08E-4EB4-981A-8EBB83452595}">
      <dgm:prSet/>
      <dgm:spPr/>
      <dgm:t>
        <a:bodyPr/>
        <a:lstStyle/>
        <a:p>
          <a:endParaRPr lang="it-IT"/>
        </a:p>
      </dgm:t>
    </dgm:pt>
    <dgm:pt modelId="{76027ACA-63CE-4DCB-9F50-74A87EFD7C64}" type="pres">
      <dgm:prSet presAssocID="{BC6FD428-3FDA-4E91-9630-5D8CCB385A21}" presName="Name0" presStyleCnt="0">
        <dgm:presLayoutVars>
          <dgm:dir/>
          <dgm:resizeHandles val="exact"/>
        </dgm:presLayoutVars>
      </dgm:prSet>
      <dgm:spPr/>
    </dgm:pt>
    <dgm:pt modelId="{9F72D6F5-49DE-420D-9BC6-9A8EEBEA2163}" type="pres">
      <dgm:prSet presAssocID="{8CE9AF0E-AA77-4F3F-932E-01A30D3362B7}" presName="node" presStyleLbl="node1" presStyleIdx="0" presStyleCnt="3">
        <dgm:presLayoutVars>
          <dgm:bulletEnabled val="1"/>
        </dgm:presLayoutVars>
      </dgm:prSet>
      <dgm:spPr/>
    </dgm:pt>
    <dgm:pt modelId="{79DD313F-CC02-474D-A9C6-B074FA6E06D2}" type="pres">
      <dgm:prSet presAssocID="{21C130D7-EDEE-4C69-ABFD-22DD2C43678C}" presName="sibTrans" presStyleLbl="sibTrans2D1" presStyleIdx="0" presStyleCnt="2"/>
      <dgm:spPr/>
    </dgm:pt>
    <dgm:pt modelId="{1AADED0A-D66B-45C0-B629-CEB64CF2BB70}" type="pres">
      <dgm:prSet presAssocID="{21C130D7-EDEE-4C69-ABFD-22DD2C43678C}" presName="connectorText" presStyleLbl="sibTrans2D1" presStyleIdx="0" presStyleCnt="2"/>
      <dgm:spPr/>
    </dgm:pt>
    <dgm:pt modelId="{A0E3FFA5-CC09-4FFE-B22B-D7E0F6633E3B}" type="pres">
      <dgm:prSet presAssocID="{4BBB5343-9F9B-47D4-9DF9-13DBA2577F8A}" presName="node" presStyleLbl="node1" presStyleIdx="1" presStyleCnt="3">
        <dgm:presLayoutVars>
          <dgm:bulletEnabled val="1"/>
        </dgm:presLayoutVars>
      </dgm:prSet>
      <dgm:spPr/>
    </dgm:pt>
    <dgm:pt modelId="{EF9C357B-03A5-4216-82FE-6657A400C766}" type="pres">
      <dgm:prSet presAssocID="{5E7BA2A0-0042-449B-B482-461EADCE2A89}" presName="sibTrans" presStyleLbl="sibTrans2D1" presStyleIdx="1" presStyleCnt="2"/>
      <dgm:spPr/>
    </dgm:pt>
    <dgm:pt modelId="{7ED6866D-8DB1-414A-B199-371CD37E47D7}" type="pres">
      <dgm:prSet presAssocID="{5E7BA2A0-0042-449B-B482-461EADCE2A89}" presName="connectorText" presStyleLbl="sibTrans2D1" presStyleIdx="1" presStyleCnt="2"/>
      <dgm:spPr/>
    </dgm:pt>
    <dgm:pt modelId="{3FB1C81A-8C90-4AD2-98FA-2524F02FB7FF}" type="pres">
      <dgm:prSet presAssocID="{16AE6AB2-DD25-440F-B068-A76808DC20FA}" presName="node" presStyleLbl="node1" presStyleIdx="2" presStyleCnt="3">
        <dgm:presLayoutVars>
          <dgm:bulletEnabled val="1"/>
        </dgm:presLayoutVars>
      </dgm:prSet>
      <dgm:spPr/>
    </dgm:pt>
  </dgm:ptLst>
  <dgm:cxnLst>
    <dgm:cxn modelId="{A8BAF61D-C2CC-4010-8657-E86D94FD87E3}" type="presOf" srcId="{21C130D7-EDEE-4C69-ABFD-22DD2C43678C}" destId="{1AADED0A-D66B-45C0-B629-CEB64CF2BB70}" srcOrd="1" destOrd="0" presId="urn:microsoft.com/office/officeart/2005/8/layout/process1"/>
    <dgm:cxn modelId="{70B2DC21-6C91-4A41-9191-A5369D7FFC0C}" type="presOf" srcId="{5E7BA2A0-0042-449B-B482-461EADCE2A89}" destId="{EF9C357B-03A5-4216-82FE-6657A400C766}" srcOrd="0" destOrd="0" presId="urn:microsoft.com/office/officeart/2005/8/layout/process1"/>
    <dgm:cxn modelId="{79FCC42B-DE42-4B84-9E45-AA88175B2BE8}" type="presOf" srcId="{8CE9AF0E-AA77-4F3F-932E-01A30D3362B7}" destId="{9F72D6F5-49DE-420D-9BC6-9A8EEBEA2163}" srcOrd="0" destOrd="0" presId="urn:microsoft.com/office/officeart/2005/8/layout/process1"/>
    <dgm:cxn modelId="{D16ED42E-EFCA-4619-B0E7-61535E550BF2}" srcId="{BC6FD428-3FDA-4E91-9630-5D8CCB385A21}" destId="{4BBB5343-9F9B-47D4-9DF9-13DBA2577F8A}" srcOrd="1" destOrd="0" parTransId="{EA2C9096-3127-47A7-8ED2-8300F050FB95}" sibTransId="{5E7BA2A0-0042-449B-B482-461EADCE2A89}"/>
    <dgm:cxn modelId="{DE2B2D33-23C7-4CA9-879C-E5632F747ADF}" type="presOf" srcId="{16AE6AB2-DD25-440F-B068-A76808DC20FA}" destId="{3FB1C81A-8C90-4AD2-98FA-2524F02FB7FF}" srcOrd="0" destOrd="0" presId="urn:microsoft.com/office/officeart/2005/8/layout/process1"/>
    <dgm:cxn modelId="{F9178150-845A-4DAB-AC27-49C998BAEB1A}" type="presOf" srcId="{5E7BA2A0-0042-449B-B482-461EADCE2A89}" destId="{7ED6866D-8DB1-414A-B199-371CD37E47D7}" srcOrd="1" destOrd="0" presId="urn:microsoft.com/office/officeart/2005/8/layout/process1"/>
    <dgm:cxn modelId="{2ABFCAA5-19B9-47D3-96C0-6E49C4627C98}" srcId="{BC6FD428-3FDA-4E91-9630-5D8CCB385A21}" destId="{8CE9AF0E-AA77-4F3F-932E-01A30D3362B7}" srcOrd="0" destOrd="0" parTransId="{5BA3EF74-46DD-49BD-AF46-DA35AC68CAEA}" sibTransId="{21C130D7-EDEE-4C69-ABFD-22DD2C43678C}"/>
    <dgm:cxn modelId="{2091EBA9-9E8A-40FC-B68E-37ADEAD23FF0}" type="presOf" srcId="{4BBB5343-9F9B-47D4-9DF9-13DBA2577F8A}" destId="{A0E3FFA5-CC09-4FFE-B22B-D7E0F6633E3B}" srcOrd="0" destOrd="0" presId="urn:microsoft.com/office/officeart/2005/8/layout/process1"/>
    <dgm:cxn modelId="{F62E5DD8-EBBD-48E2-84A9-82F4C8DA690D}" type="presOf" srcId="{BC6FD428-3FDA-4E91-9630-5D8CCB385A21}" destId="{76027ACA-63CE-4DCB-9F50-74A87EFD7C64}" srcOrd="0" destOrd="0" presId="urn:microsoft.com/office/officeart/2005/8/layout/process1"/>
    <dgm:cxn modelId="{A57E12EA-A08E-4EB4-981A-8EBB83452595}" srcId="{BC6FD428-3FDA-4E91-9630-5D8CCB385A21}" destId="{16AE6AB2-DD25-440F-B068-A76808DC20FA}" srcOrd="2" destOrd="0" parTransId="{407FF1C2-4E57-43D4-AE28-5C96A09B64FD}" sibTransId="{BE1111DB-A1C1-43EC-AB3E-1D28D0F03128}"/>
    <dgm:cxn modelId="{F97724FC-D818-460D-823E-B3AFA84ADFD2}" type="presOf" srcId="{21C130D7-EDEE-4C69-ABFD-22DD2C43678C}" destId="{79DD313F-CC02-474D-A9C6-B074FA6E06D2}" srcOrd="0" destOrd="0" presId="urn:microsoft.com/office/officeart/2005/8/layout/process1"/>
    <dgm:cxn modelId="{3C45DB1F-0FB2-4EA6-9757-4CB890C89C4C}" type="presParOf" srcId="{76027ACA-63CE-4DCB-9F50-74A87EFD7C64}" destId="{9F72D6F5-49DE-420D-9BC6-9A8EEBEA2163}" srcOrd="0" destOrd="0" presId="urn:microsoft.com/office/officeart/2005/8/layout/process1"/>
    <dgm:cxn modelId="{6D3E7F7A-F0F6-4FD0-81B4-215E1AA08C1D}" type="presParOf" srcId="{76027ACA-63CE-4DCB-9F50-74A87EFD7C64}" destId="{79DD313F-CC02-474D-A9C6-B074FA6E06D2}" srcOrd="1" destOrd="0" presId="urn:microsoft.com/office/officeart/2005/8/layout/process1"/>
    <dgm:cxn modelId="{3C2309BE-8CA3-419C-AEC3-2F83BFE9D398}" type="presParOf" srcId="{79DD313F-CC02-474D-A9C6-B074FA6E06D2}" destId="{1AADED0A-D66B-45C0-B629-CEB64CF2BB70}" srcOrd="0" destOrd="0" presId="urn:microsoft.com/office/officeart/2005/8/layout/process1"/>
    <dgm:cxn modelId="{9D785088-52B8-4BA0-987F-6876EEA39F4E}" type="presParOf" srcId="{76027ACA-63CE-4DCB-9F50-74A87EFD7C64}" destId="{A0E3FFA5-CC09-4FFE-B22B-D7E0F6633E3B}" srcOrd="2" destOrd="0" presId="urn:microsoft.com/office/officeart/2005/8/layout/process1"/>
    <dgm:cxn modelId="{DE190DA9-E873-4984-891E-B00266ED7870}" type="presParOf" srcId="{76027ACA-63CE-4DCB-9F50-74A87EFD7C64}" destId="{EF9C357B-03A5-4216-82FE-6657A400C766}" srcOrd="3" destOrd="0" presId="urn:microsoft.com/office/officeart/2005/8/layout/process1"/>
    <dgm:cxn modelId="{CE2400FB-5952-4372-89BD-FB72D24FF71A}" type="presParOf" srcId="{EF9C357B-03A5-4216-82FE-6657A400C766}" destId="{7ED6866D-8DB1-414A-B199-371CD37E47D7}" srcOrd="0" destOrd="0" presId="urn:microsoft.com/office/officeart/2005/8/layout/process1"/>
    <dgm:cxn modelId="{18B839FC-5591-4D73-90E8-5651C8688D4A}" type="presParOf" srcId="{76027ACA-63CE-4DCB-9F50-74A87EFD7C64}" destId="{3FB1C81A-8C90-4AD2-98FA-2524F02FB7F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C1172F-EEE6-44C0-B726-7FB678985EA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1DB601FA-922C-4938-95E6-8E5AC1483407}">
      <dgm:prSet phldrT="[Testo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Interface</a:t>
          </a:r>
        </a:p>
      </dgm:t>
    </dgm:pt>
    <dgm:pt modelId="{C1AEA6EB-2105-43F9-BC79-F3FA8DA50C6A}" type="parTrans" cxnId="{3CC8466C-9E2D-4A7C-B4F7-3FEBA8C31C10}">
      <dgm:prSet/>
      <dgm:spPr/>
      <dgm:t>
        <a:bodyPr/>
        <a:lstStyle/>
        <a:p>
          <a:endParaRPr lang="it-IT"/>
        </a:p>
      </dgm:t>
    </dgm:pt>
    <dgm:pt modelId="{10ACC549-F98F-45F6-BDC4-503870C7F0F9}" type="sibTrans" cxnId="{3CC8466C-9E2D-4A7C-B4F7-3FEBA8C31C10}">
      <dgm:prSet/>
      <dgm:spPr/>
      <dgm:t>
        <a:bodyPr/>
        <a:lstStyle/>
        <a:p>
          <a:endParaRPr lang="it-IT"/>
        </a:p>
      </dgm:t>
    </dgm:pt>
    <dgm:pt modelId="{6CC3C510-1A29-4DA4-8AA6-D6909805105A}">
      <dgm:prSet phldrT="[Testo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Application logic</a:t>
          </a:r>
        </a:p>
      </dgm:t>
    </dgm:pt>
    <dgm:pt modelId="{76F3B050-F605-4476-9C4F-D5431886F940}" type="parTrans" cxnId="{568A0FF0-AE3F-4B18-B480-A6A7985152E7}">
      <dgm:prSet/>
      <dgm:spPr/>
      <dgm:t>
        <a:bodyPr/>
        <a:lstStyle/>
        <a:p>
          <a:endParaRPr lang="it-IT"/>
        </a:p>
      </dgm:t>
    </dgm:pt>
    <dgm:pt modelId="{71778669-2926-4BFD-8277-8FF4C6499B37}" type="sibTrans" cxnId="{568A0FF0-AE3F-4B18-B480-A6A7985152E7}">
      <dgm:prSet/>
      <dgm:spPr/>
      <dgm:t>
        <a:bodyPr/>
        <a:lstStyle/>
        <a:p>
          <a:endParaRPr lang="it-IT"/>
        </a:p>
      </dgm:t>
    </dgm:pt>
    <dgm:pt modelId="{615C65A8-3032-46BE-8DC1-52A7FFD184B0}">
      <dgm:prSet phldrT="[Testo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Storage</a:t>
          </a:r>
        </a:p>
      </dgm:t>
    </dgm:pt>
    <dgm:pt modelId="{28E9E985-9DCA-4520-B1E1-E38ED8A79521}" type="parTrans" cxnId="{FB68735A-DDC0-4402-A728-5A3CF4197F19}">
      <dgm:prSet/>
      <dgm:spPr/>
      <dgm:t>
        <a:bodyPr/>
        <a:lstStyle/>
        <a:p>
          <a:endParaRPr lang="it-IT"/>
        </a:p>
      </dgm:t>
    </dgm:pt>
    <dgm:pt modelId="{165F1648-8A16-4002-878C-48705BDDDA24}" type="sibTrans" cxnId="{FB68735A-DDC0-4402-A728-5A3CF4197F19}">
      <dgm:prSet/>
      <dgm:spPr/>
      <dgm:t>
        <a:bodyPr/>
        <a:lstStyle/>
        <a:p>
          <a:endParaRPr lang="it-IT"/>
        </a:p>
      </dgm:t>
    </dgm:pt>
    <dgm:pt modelId="{03B56E06-F97F-4A63-8C03-071D6E1FBD19}" type="pres">
      <dgm:prSet presAssocID="{B0C1172F-EEE6-44C0-B726-7FB678985EAA}" presName="root" presStyleCnt="0">
        <dgm:presLayoutVars>
          <dgm:dir/>
          <dgm:resizeHandles val="exact"/>
        </dgm:presLayoutVars>
      </dgm:prSet>
      <dgm:spPr/>
    </dgm:pt>
    <dgm:pt modelId="{95DBEE7E-DAA7-488C-BAB1-3270CE32389D}" type="pres">
      <dgm:prSet presAssocID="{1DB601FA-922C-4938-95E6-8E5AC1483407}" presName="compNode" presStyleCnt="0"/>
      <dgm:spPr/>
    </dgm:pt>
    <dgm:pt modelId="{4AC73015-8E06-4369-ACFD-36F188BC54DB}" type="pres">
      <dgm:prSet presAssocID="{1DB601FA-922C-4938-95E6-8E5AC1483407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AC5D372-3624-4DAE-9F4E-F04DCD840839}" type="pres">
      <dgm:prSet presAssocID="{1DB601FA-922C-4938-95E6-8E5AC148340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atile contorno"/>
        </a:ext>
      </dgm:extLst>
    </dgm:pt>
    <dgm:pt modelId="{85E21D05-F94F-4363-B559-D8A174666EA9}" type="pres">
      <dgm:prSet presAssocID="{1DB601FA-922C-4938-95E6-8E5AC1483407}" presName="spaceRect" presStyleCnt="0"/>
      <dgm:spPr/>
    </dgm:pt>
    <dgm:pt modelId="{DE23CACC-ACDD-4C11-B882-BAA8AA40C2B0}" type="pres">
      <dgm:prSet presAssocID="{1DB601FA-922C-4938-95E6-8E5AC1483407}" presName="textRect" presStyleLbl="revTx" presStyleIdx="0" presStyleCnt="3">
        <dgm:presLayoutVars>
          <dgm:chMax val="1"/>
          <dgm:chPref val="1"/>
        </dgm:presLayoutVars>
      </dgm:prSet>
      <dgm:spPr/>
    </dgm:pt>
    <dgm:pt modelId="{2599CF30-3B7C-45C3-B2C4-015F29DE3647}" type="pres">
      <dgm:prSet presAssocID="{10ACC549-F98F-45F6-BDC4-503870C7F0F9}" presName="sibTrans" presStyleCnt="0"/>
      <dgm:spPr/>
    </dgm:pt>
    <dgm:pt modelId="{0D573A63-90A4-4E2A-A024-BDB393205E26}" type="pres">
      <dgm:prSet presAssocID="{6CC3C510-1A29-4DA4-8AA6-D6909805105A}" presName="compNode" presStyleCnt="0"/>
      <dgm:spPr/>
    </dgm:pt>
    <dgm:pt modelId="{31A3CEFA-B480-4D24-9762-12109B12C29A}" type="pres">
      <dgm:prSet presAssocID="{6CC3C510-1A29-4DA4-8AA6-D6909805105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22F0C3F-C387-4EE4-9283-B096E885792E}" type="pres">
      <dgm:prSet presAssocID="{6CC3C510-1A29-4DA4-8AA6-D690980510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 con riempimento a tinta unita"/>
        </a:ext>
      </dgm:extLst>
    </dgm:pt>
    <dgm:pt modelId="{AE449D67-F8C0-46D8-BBFC-7D1701543B4D}" type="pres">
      <dgm:prSet presAssocID="{6CC3C510-1A29-4DA4-8AA6-D6909805105A}" presName="spaceRect" presStyleCnt="0"/>
      <dgm:spPr/>
    </dgm:pt>
    <dgm:pt modelId="{5EE45C84-3CA8-4A6A-9812-BDD73F23D70E}" type="pres">
      <dgm:prSet presAssocID="{6CC3C510-1A29-4DA4-8AA6-D6909805105A}" presName="textRect" presStyleLbl="revTx" presStyleIdx="1" presStyleCnt="3">
        <dgm:presLayoutVars>
          <dgm:chMax val="1"/>
          <dgm:chPref val="1"/>
        </dgm:presLayoutVars>
      </dgm:prSet>
      <dgm:spPr/>
    </dgm:pt>
    <dgm:pt modelId="{490CB41B-8710-42C7-9D35-6CE915ED6379}" type="pres">
      <dgm:prSet presAssocID="{71778669-2926-4BFD-8277-8FF4C6499B37}" presName="sibTrans" presStyleCnt="0"/>
      <dgm:spPr/>
    </dgm:pt>
    <dgm:pt modelId="{5E971766-4C59-4FE2-B63C-FF0EDB2D2495}" type="pres">
      <dgm:prSet presAssocID="{615C65A8-3032-46BE-8DC1-52A7FFD184B0}" presName="compNode" presStyleCnt="0"/>
      <dgm:spPr/>
    </dgm:pt>
    <dgm:pt modelId="{55A283DE-6AFE-47CC-B7F7-13DCD09C0968}" type="pres">
      <dgm:prSet presAssocID="{615C65A8-3032-46BE-8DC1-52A7FFD184B0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4900248-5856-4C89-98D5-A4F1403EAA0B}" type="pres">
      <dgm:prSet presAssocID="{615C65A8-3032-46BE-8DC1-52A7FFD184B0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B59E988D-D17D-4DC3-AD72-4299BED5B736}" type="pres">
      <dgm:prSet presAssocID="{615C65A8-3032-46BE-8DC1-52A7FFD184B0}" presName="spaceRect" presStyleCnt="0"/>
      <dgm:spPr/>
    </dgm:pt>
    <dgm:pt modelId="{9A4A4B6B-97EB-461F-873C-1B435D273B80}" type="pres">
      <dgm:prSet presAssocID="{615C65A8-3032-46BE-8DC1-52A7FFD184B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DC34062-6C8A-4BF3-BD73-17CA5500573B}" type="presOf" srcId="{6CC3C510-1A29-4DA4-8AA6-D6909805105A}" destId="{5EE45C84-3CA8-4A6A-9812-BDD73F23D70E}" srcOrd="0" destOrd="0" presId="urn:microsoft.com/office/officeart/2018/5/layout/IconLeafLabelList"/>
    <dgm:cxn modelId="{3CC8466C-9E2D-4A7C-B4F7-3FEBA8C31C10}" srcId="{B0C1172F-EEE6-44C0-B726-7FB678985EAA}" destId="{1DB601FA-922C-4938-95E6-8E5AC1483407}" srcOrd="0" destOrd="0" parTransId="{C1AEA6EB-2105-43F9-BC79-F3FA8DA50C6A}" sibTransId="{10ACC549-F98F-45F6-BDC4-503870C7F0F9}"/>
    <dgm:cxn modelId="{FB68735A-DDC0-4402-A728-5A3CF4197F19}" srcId="{B0C1172F-EEE6-44C0-B726-7FB678985EAA}" destId="{615C65A8-3032-46BE-8DC1-52A7FFD184B0}" srcOrd="2" destOrd="0" parTransId="{28E9E985-9DCA-4520-B1E1-E38ED8A79521}" sibTransId="{165F1648-8A16-4002-878C-48705BDDDA24}"/>
    <dgm:cxn modelId="{C4B942AC-946D-4F2C-A029-C1F153F7CF97}" type="presOf" srcId="{B0C1172F-EEE6-44C0-B726-7FB678985EAA}" destId="{03B56E06-F97F-4A63-8C03-071D6E1FBD19}" srcOrd="0" destOrd="0" presId="urn:microsoft.com/office/officeart/2018/5/layout/IconLeafLabelList"/>
    <dgm:cxn modelId="{DDD7D5BF-E504-4108-843F-AC7CB2947059}" type="presOf" srcId="{615C65A8-3032-46BE-8DC1-52A7FFD184B0}" destId="{9A4A4B6B-97EB-461F-873C-1B435D273B80}" srcOrd="0" destOrd="0" presId="urn:microsoft.com/office/officeart/2018/5/layout/IconLeafLabelList"/>
    <dgm:cxn modelId="{A308E3DA-AB4B-4608-8BB6-469AD3E64D94}" type="presOf" srcId="{1DB601FA-922C-4938-95E6-8E5AC1483407}" destId="{DE23CACC-ACDD-4C11-B882-BAA8AA40C2B0}" srcOrd="0" destOrd="0" presId="urn:microsoft.com/office/officeart/2018/5/layout/IconLeafLabelList"/>
    <dgm:cxn modelId="{568A0FF0-AE3F-4B18-B480-A6A7985152E7}" srcId="{B0C1172F-EEE6-44C0-B726-7FB678985EAA}" destId="{6CC3C510-1A29-4DA4-8AA6-D6909805105A}" srcOrd="1" destOrd="0" parTransId="{76F3B050-F605-4476-9C4F-D5431886F940}" sibTransId="{71778669-2926-4BFD-8277-8FF4C6499B37}"/>
    <dgm:cxn modelId="{F8F81167-4F02-4E36-8AB5-28DEE03D0B55}" type="presParOf" srcId="{03B56E06-F97F-4A63-8C03-071D6E1FBD19}" destId="{95DBEE7E-DAA7-488C-BAB1-3270CE32389D}" srcOrd="0" destOrd="0" presId="urn:microsoft.com/office/officeart/2018/5/layout/IconLeafLabelList"/>
    <dgm:cxn modelId="{D26D3743-6D36-4FA7-8D2F-57A6B6795FD3}" type="presParOf" srcId="{95DBEE7E-DAA7-488C-BAB1-3270CE32389D}" destId="{4AC73015-8E06-4369-ACFD-36F188BC54DB}" srcOrd="0" destOrd="0" presId="urn:microsoft.com/office/officeart/2018/5/layout/IconLeafLabelList"/>
    <dgm:cxn modelId="{82BB3F95-C6F4-4396-9E46-12F0320B4409}" type="presParOf" srcId="{95DBEE7E-DAA7-488C-BAB1-3270CE32389D}" destId="{4AC5D372-3624-4DAE-9F4E-F04DCD840839}" srcOrd="1" destOrd="0" presId="urn:microsoft.com/office/officeart/2018/5/layout/IconLeafLabelList"/>
    <dgm:cxn modelId="{9471398D-8B7F-4434-81E3-A5F10690BB85}" type="presParOf" srcId="{95DBEE7E-DAA7-488C-BAB1-3270CE32389D}" destId="{85E21D05-F94F-4363-B559-D8A174666EA9}" srcOrd="2" destOrd="0" presId="urn:microsoft.com/office/officeart/2018/5/layout/IconLeafLabelList"/>
    <dgm:cxn modelId="{1F0D3C36-CA7F-47CA-89E8-2A320431A010}" type="presParOf" srcId="{95DBEE7E-DAA7-488C-BAB1-3270CE32389D}" destId="{DE23CACC-ACDD-4C11-B882-BAA8AA40C2B0}" srcOrd="3" destOrd="0" presId="urn:microsoft.com/office/officeart/2018/5/layout/IconLeafLabelList"/>
    <dgm:cxn modelId="{BAD0EAC3-D155-4EB3-8B5B-94EBED01D06A}" type="presParOf" srcId="{03B56E06-F97F-4A63-8C03-071D6E1FBD19}" destId="{2599CF30-3B7C-45C3-B2C4-015F29DE3647}" srcOrd="1" destOrd="0" presId="urn:microsoft.com/office/officeart/2018/5/layout/IconLeafLabelList"/>
    <dgm:cxn modelId="{CA41A791-226C-499D-A256-3C26434F8DFA}" type="presParOf" srcId="{03B56E06-F97F-4A63-8C03-071D6E1FBD19}" destId="{0D573A63-90A4-4E2A-A024-BDB393205E26}" srcOrd="2" destOrd="0" presId="urn:microsoft.com/office/officeart/2018/5/layout/IconLeafLabelList"/>
    <dgm:cxn modelId="{5E597A88-FE70-4FD8-BFB4-4A7FCEEAAB43}" type="presParOf" srcId="{0D573A63-90A4-4E2A-A024-BDB393205E26}" destId="{31A3CEFA-B480-4D24-9762-12109B12C29A}" srcOrd="0" destOrd="0" presId="urn:microsoft.com/office/officeart/2018/5/layout/IconLeafLabelList"/>
    <dgm:cxn modelId="{63082AF7-07A0-4EB0-AC65-46D2FB1F22E8}" type="presParOf" srcId="{0D573A63-90A4-4E2A-A024-BDB393205E26}" destId="{822F0C3F-C387-4EE4-9283-B096E885792E}" srcOrd="1" destOrd="0" presId="urn:microsoft.com/office/officeart/2018/5/layout/IconLeafLabelList"/>
    <dgm:cxn modelId="{D6B087AC-CB60-4360-93F3-4066838281DC}" type="presParOf" srcId="{0D573A63-90A4-4E2A-A024-BDB393205E26}" destId="{AE449D67-F8C0-46D8-BBFC-7D1701543B4D}" srcOrd="2" destOrd="0" presId="urn:microsoft.com/office/officeart/2018/5/layout/IconLeafLabelList"/>
    <dgm:cxn modelId="{B9038B32-1DC8-4625-BF43-6D59332BEBEA}" type="presParOf" srcId="{0D573A63-90A4-4E2A-A024-BDB393205E26}" destId="{5EE45C84-3CA8-4A6A-9812-BDD73F23D70E}" srcOrd="3" destOrd="0" presId="urn:microsoft.com/office/officeart/2018/5/layout/IconLeafLabelList"/>
    <dgm:cxn modelId="{584701B6-30EA-46C9-BB64-FC55D8A43BB2}" type="presParOf" srcId="{03B56E06-F97F-4A63-8C03-071D6E1FBD19}" destId="{490CB41B-8710-42C7-9D35-6CE915ED6379}" srcOrd="3" destOrd="0" presId="urn:microsoft.com/office/officeart/2018/5/layout/IconLeafLabelList"/>
    <dgm:cxn modelId="{A79AC771-3209-4BEA-8EF3-FFEE3AE18903}" type="presParOf" srcId="{03B56E06-F97F-4A63-8C03-071D6E1FBD19}" destId="{5E971766-4C59-4FE2-B63C-FF0EDB2D2495}" srcOrd="4" destOrd="0" presId="urn:microsoft.com/office/officeart/2018/5/layout/IconLeafLabelList"/>
    <dgm:cxn modelId="{D55E0281-64BE-49F3-AEF0-AC51D252EF91}" type="presParOf" srcId="{5E971766-4C59-4FE2-B63C-FF0EDB2D2495}" destId="{55A283DE-6AFE-47CC-B7F7-13DCD09C0968}" srcOrd="0" destOrd="0" presId="urn:microsoft.com/office/officeart/2018/5/layout/IconLeafLabelList"/>
    <dgm:cxn modelId="{AB801DCC-36C4-4537-A025-C453C9C7DFDF}" type="presParOf" srcId="{5E971766-4C59-4FE2-B63C-FF0EDB2D2495}" destId="{54900248-5856-4C89-98D5-A4F1403EAA0B}" srcOrd="1" destOrd="0" presId="urn:microsoft.com/office/officeart/2018/5/layout/IconLeafLabelList"/>
    <dgm:cxn modelId="{3CABC797-B403-4373-83CE-331E1046C527}" type="presParOf" srcId="{5E971766-4C59-4FE2-B63C-FF0EDB2D2495}" destId="{B59E988D-D17D-4DC3-AD72-4299BED5B736}" srcOrd="2" destOrd="0" presId="urn:microsoft.com/office/officeart/2018/5/layout/IconLeafLabelList"/>
    <dgm:cxn modelId="{A6EBB758-1D1D-4C19-ADB5-0381CB9F72EF}" type="presParOf" srcId="{5E971766-4C59-4FE2-B63C-FF0EDB2D2495}" destId="{9A4A4B6B-97EB-461F-873C-1B435D273B8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72D6F5-49DE-420D-9BC6-9A8EEBEA2163}">
      <dsp:nvSpPr>
        <dsp:cNvPr id="0" name=""/>
        <dsp:cNvSpPr/>
      </dsp:nvSpPr>
      <dsp:spPr>
        <a:xfrm>
          <a:off x="3980" y="140632"/>
          <a:ext cx="1740496" cy="1044297"/>
        </a:xfrm>
        <a:prstGeom prst="roundRect">
          <a:avLst>
            <a:gd name="adj" fmla="val 10000"/>
          </a:avLst>
        </a:prstGeom>
        <a:solidFill>
          <a:srgbClr val="E0EDF7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&lt;&lt;include&gt;&gt; UC 6 (Ricerca Disponibilità)</a:t>
          </a:r>
        </a:p>
      </dsp:txBody>
      <dsp:txXfrm>
        <a:off x="34566" y="171218"/>
        <a:ext cx="1679324" cy="983125"/>
      </dsp:txXfrm>
    </dsp:sp>
    <dsp:sp modelId="{79DD313F-CC02-474D-A9C6-B074FA6E06D2}">
      <dsp:nvSpPr>
        <dsp:cNvPr id="0" name=""/>
        <dsp:cNvSpPr/>
      </dsp:nvSpPr>
      <dsp:spPr>
        <a:xfrm>
          <a:off x="1918526" y="446959"/>
          <a:ext cx="368985" cy="4316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1918526" y="533288"/>
        <a:ext cx="258290" cy="258985"/>
      </dsp:txXfrm>
    </dsp:sp>
    <dsp:sp modelId="{A0E3FFA5-CC09-4FFE-B22B-D7E0F6633E3B}">
      <dsp:nvSpPr>
        <dsp:cNvPr id="0" name=""/>
        <dsp:cNvSpPr/>
      </dsp:nvSpPr>
      <dsp:spPr>
        <a:xfrm>
          <a:off x="2440675" y="140632"/>
          <a:ext cx="1740496" cy="1044297"/>
        </a:xfrm>
        <a:prstGeom prst="roundRect">
          <a:avLst>
            <a:gd name="adj" fmla="val 10000"/>
          </a:avLst>
        </a:prstGeom>
        <a:noFill/>
        <a:ln>
          <a:solidFill>
            <a:schemeClr val="lt1">
              <a:hueOff val="0"/>
              <a:satOff val="0"/>
              <a:lumOff val="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l’utente seleziona la funzionalità per prenotare la capsula interessata</a:t>
          </a:r>
        </a:p>
      </dsp:txBody>
      <dsp:txXfrm>
        <a:off x="2471261" y="171218"/>
        <a:ext cx="1679324" cy="983125"/>
      </dsp:txXfrm>
    </dsp:sp>
    <dsp:sp modelId="{25CFE47C-1CF8-471D-AE70-D6B20722B86E}">
      <dsp:nvSpPr>
        <dsp:cNvPr id="0" name=""/>
        <dsp:cNvSpPr/>
      </dsp:nvSpPr>
      <dsp:spPr>
        <a:xfrm>
          <a:off x="4355220" y="446959"/>
          <a:ext cx="368985" cy="4316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4355220" y="533288"/>
        <a:ext cx="258290" cy="258985"/>
      </dsp:txXfrm>
    </dsp:sp>
    <dsp:sp modelId="{19D4E408-9D8E-450F-9B2C-AA77FF4F7512}">
      <dsp:nvSpPr>
        <dsp:cNvPr id="0" name=""/>
        <dsp:cNvSpPr/>
      </dsp:nvSpPr>
      <dsp:spPr>
        <a:xfrm>
          <a:off x="4877369" y="140632"/>
          <a:ext cx="1740496" cy="1044297"/>
        </a:xfrm>
        <a:prstGeom prst="roundRect">
          <a:avLst>
            <a:gd name="adj" fmla="val 10000"/>
          </a:avLst>
        </a:prstGeom>
        <a:solidFill>
          <a:srgbClr val="A1C9E6">
            <a:alpha val="33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il sistema lo reindirizza alla schermata di pagamento</a:t>
          </a:r>
        </a:p>
      </dsp:txBody>
      <dsp:txXfrm>
        <a:off x="4907955" y="171218"/>
        <a:ext cx="1679324" cy="983125"/>
      </dsp:txXfrm>
    </dsp:sp>
    <dsp:sp modelId="{34431205-90F5-4C33-A6A3-D0C7A1123745}">
      <dsp:nvSpPr>
        <dsp:cNvPr id="0" name=""/>
        <dsp:cNvSpPr/>
      </dsp:nvSpPr>
      <dsp:spPr>
        <a:xfrm>
          <a:off x="6791915" y="446959"/>
          <a:ext cx="368985" cy="4316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6791915" y="533288"/>
        <a:ext cx="258290" cy="258985"/>
      </dsp:txXfrm>
    </dsp:sp>
    <dsp:sp modelId="{FA1E9FC6-BAA4-4C1D-8805-B6D8F0FA6FF4}">
      <dsp:nvSpPr>
        <dsp:cNvPr id="0" name=""/>
        <dsp:cNvSpPr/>
      </dsp:nvSpPr>
      <dsp:spPr>
        <a:xfrm>
          <a:off x="7314064" y="140632"/>
          <a:ext cx="1740496" cy="1044297"/>
        </a:xfrm>
        <a:prstGeom prst="roundRect">
          <a:avLst>
            <a:gd name="adj" fmla="val 10000"/>
          </a:avLst>
        </a:prstGeom>
        <a:noFill/>
        <a:ln>
          <a:solidFill>
            <a:schemeClr val="lt1">
              <a:hueOff val="0"/>
              <a:satOff val="0"/>
              <a:lumOff val="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&lt;&lt;include&gt;&gt; UC 5 (inserimento dati carta)</a:t>
          </a:r>
        </a:p>
      </dsp:txBody>
      <dsp:txXfrm>
        <a:off x="7344650" y="171218"/>
        <a:ext cx="1679324" cy="9831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72D6F5-49DE-420D-9BC6-9A8EEBEA2163}">
      <dsp:nvSpPr>
        <dsp:cNvPr id="0" name=""/>
        <dsp:cNvSpPr/>
      </dsp:nvSpPr>
      <dsp:spPr>
        <a:xfrm>
          <a:off x="3980" y="194645"/>
          <a:ext cx="1740496" cy="1191151"/>
        </a:xfrm>
        <a:prstGeom prst="roundRect">
          <a:avLst>
            <a:gd name="adj" fmla="val 10000"/>
          </a:avLst>
        </a:prstGeom>
        <a:solidFill>
          <a:srgbClr val="E0EDF7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l’utente seleziona la funzionalità di conferma e invia i dati al sistema </a:t>
          </a:r>
        </a:p>
      </dsp:txBody>
      <dsp:txXfrm>
        <a:off x="38868" y="229533"/>
        <a:ext cx="1670720" cy="1121375"/>
      </dsp:txXfrm>
    </dsp:sp>
    <dsp:sp modelId="{79DD313F-CC02-474D-A9C6-B074FA6E06D2}">
      <dsp:nvSpPr>
        <dsp:cNvPr id="0" name=""/>
        <dsp:cNvSpPr/>
      </dsp:nvSpPr>
      <dsp:spPr>
        <a:xfrm>
          <a:off x="1918526" y="574399"/>
          <a:ext cx="368985" cy="4316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1918526" y="660728"/>
        <a:ext cx="258290" cy="258985"/>
      </dsp:txXfrm>
    </dsp:sp>
    <dsp:sp modelId="{A0E3FFA5-CC09-4FFE-B22B-D7E0F6633E3B}">
      <dsp:nvSpPr>
        <dsp:cNvPr id="0" name=""/>
        <dsp:cNvSpPr/>
      </dsp:nvSpPr>
      <dsp:spPr>
        <a:xfrm>
          <a:off x="2440675" y="194645"/>
          <a:ext cx="1740496" cy="1191151"/>
        </a:xfrm>
        <a:prstGeom prst="roundRect">
          <a:avLst>
            <a:gd name="adj" fmla="val 10000"/>
          </a:avLst>
        </a:prstGeom>
        <a:noFill/>
        <a:ln>
          <a:solidFill>
            <a:schemeClr val="lt1">
              <a:hueOff val="0"/>
              <a:satOff val="0"/>
              <a:lumOff val="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il sistema controlla i dati e il controllo ha esito positivo</a:t>
          </a:r>
        </a:p>
      </dsp:txBody>
      <dsp:txXfrm>
        <a:off x="2475563" y="229533"/>
        <a:ext cx="1670720" cy="1121375"/>
      </dsp:txXfrm>
    </dsp:sp>
    <dsp:sp modelId="{25CFE47C-1CF8-471D-AE70-D6B20722B86E}">
      <dsp:nvSpPr>
        <dsp:cNvPr id="0" name=""/>
        <dsp:cNvSpPr/>
      </dsp:nvSpPr>
      <dsp:spPr>
        <a:xfrm>
          <a:off x="4355220" y="574399"/>
          <a:ext cx="368985" cy="4316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4355220" y="660728"/>
        <a:ext cx="258290" cy="258985"/>
      </dsp:txXfrm>
    </dsp:sp>
    <dsp:sp modelId="{19D4E408-9D8E-450F-9B2C-AA77FF4F7512}">
      <dsp:nvSpPr>
        <dsp:cNvPr id="0" name=""/>
        <dsp:cNvSpPr/>
      </dsp:nvSpPr>
      <dsp:spPr>
        <a:xfrm>
          <a:off x="4877369" y="194645"/>
          <a:ext cx="1740496" cy="1191151"/>
        </a:xfrm>
        <a:prstGeom prst="roundRect">
          <a:avLst>
            <a:gd name="adj" fmla="val 10000"/>
          </a:avLst>
        </a:prstGeom>
        <a:solidFill>
          <a:srgbClr val="A1C9E6">
            <a:alpha val="33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l’utente riceve per e-mail un messaggio di conferma del pagamento appena effettuato</a:t>
          </a:r>
        </a:p>
      </dsp:txBody>
      <dsp:txXfrm>
        <a:off x="4912257" y="229533"/>
        <a:ext cx="1670720" cy="1121375"/>
      </dsp:txXfrm>
    </dsp:sp>
    <dsp:sp modelId="{34431205-90F5-4C33-A6A3-D0C7A1123745}">
      <dsp:nvSpPr>
        <dsp:cNvPr id="0" name=""/>
        <dsp:cNvSpPr/>
      </dsp:nvSpPr>
      <dsp:spPr>
        <a:xfrm>
          <a:off x="6791915" y="574399"/>
          <a:ext cx="368985" cy="4316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6791915" y="660728"/>
        <a:ext cx="258290" cy="258985"/>
      </dsp:txXfrm>
    </dsp:sp>
    <dsp:sp modelId="{FA1E9FC6-BAA4-4C1D-8805-B6D8F0FA6FF4}">
      <dsp:nvSpPr>
        <dsp:cNvPr id="0" name=""/>
        <dsp:cNvSpPr/>
      </dsp:nvSpPr>
      <dsp:spPr>
        <a:xfrm>
          <a:off x="7314064" y="194645"/>
          <a:ext cx="1740496" cy="1191151"/>
        </a:xfrm>
        <a:prstGeom prst="roundRect">
          <a:avLst>
            <a:gd name="adj" fmla="val 10000"/>
          </a:avLst>
        </a:prstGeom>
        <a:noFill/>
        <a:ln>
          <a:solidFill>
            <a:schemeClr val="lt1">
              <a:hueOff val="0"/>
              <a:satOff val="0"/>
              <a:lumOff val="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l’utente visualizza un messaggio di conferma con i dati della prenotazione e un codice</a:t>
          </a:r>
        </a:p>
      </dsp:txBody>
      <dsp:txXfrm>
        <a:off x="7348952" y="229533"/>
        <a:ext cx="1670720" cy="11213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72D6F5-49DE-420D-9BC6-9A8EEBEA2163}">
      <dsp:nvSpPr>
        <dsp:cNvPr id="0" name=""/>
        <dsp:cNvSpPr/>
      </dsp:nvSpPr>
      <dsp:spPr>
        <a:xfrm>
          <a:off x="6989" y="36083"/>
          <a:ext cx="2088993" cy="1253395"/>
        </a:xfrm>
        <a:prstGeom prst="roundRect">
          <a:avLst>
            <a:gd name="adj" fmla="val 10000"/>
          </a:avLst>
        </a:prstGeom>
        <a:solidFill>
          <a:srgbClr val="E0EDF7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l’utente inserisce la data di inizio e di fine, orario di inizio e orario di fine</a:t>
          </a:r>
        </a:p>
      </dsp:txBody>
      <dsp:txXfrm>
        <a:off x="43700" y="72794"/>
        <a:ext cx="2015571" cy="1179973"/>
      </dsp:txXfrm>
    </dsp:sp>
    <dsp:sp modelId="{79DD313F-CC02-474D-A9C6-B074FA6E06D2}">
      <dsp:nvSpPr>
        <dsp:cNvPr id="0" name=""/>
        <dsp:cNvSpPr/>
      </dsp:nvSpPr>
      <dsp:spPr>
        <a:xfrm>
          <a:off x="2304881" y="403746"/>
          <a:ext cx="442866" cy="5180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2304881" y="507360"/>
        <a:ext cx="310006" cy="310842"/>
      </dsp:txXfrm>
    </dsp:sp>
    <dsp:sp modelId="{A0E3FFA5-CC09-4FFE-B22B-D7E0F6633E3B}">
      <dsp:nvSpPr>
        <dsp:cNvPr id="0" name=""/>
        <dsp:cNvSpPr/>
      </dsp:nvSpPr>
      <dsp:spPr>
        <a:xfrm>
          <a:off x="2931579" y="36083"/>
          <a:ext cx="2088993" cy="1253395"/>
        </a:xfrm>
        <a:prstGeom prst="roundRect">
          <a:avLst>
            <a:gd name="adj" fmla="val 10000"/>
          </a:avLst>
        </a:prstGeom>
        <a:noFill/>
        <a:ln>
          <a:solidFill>
            <a:schemeClr val="lt1">
              <a:hueOff val="0"/>
              <a:satOff val="0"/>
              <a:lumOff val="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1400" kern="1200"/>
            <a:t>l’utente seleziona la funzionalità di ricerca</a:t>
          </a:r>
        </a:p>
      </dsp:txBody>
      <dsp:txXfrm>
        <a:off x="2968290" y="72794"/>
        <a:ext cx="2015571" cy="1179973"/>
      </dsp:txXfrm>
    </dsp:sp>
    <dsp:sp modelId="{EF9C357B-03A5-4216-82FE-6657A400C766}">
      <dsp:nvSpPr>
        <dsp:cNvPr id="0" name=""/>
        <dsp:cNvSpPr/>
      </dsp:nvSpPr>
      <dsp:spPr>
        <a:xfrm>
          <a:off x="5229472" y="403746"/>
          <a:ext cx="442866" cy="5180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5229472" y="507360"/>
        <a:ext cx="310006" cy="310842"/>
      </dsp:txXfrm>
    </dsp:sp>
    <dsp:sp modelId="{3FB1C81A-8C90-4AD2-98FA-2524F02FB7FF}">
      <dsp:nvSpPr>
        <dsp:cNvPr id="0" name=""/>
        <dsp:cNvSpPr/>
      </dsp:nvSpPr>
      <dsp:spPr>
        <a:xfrm>
          <a:off x="5856170" y="36083"/>
          <a:ext cx="2088993" cy="1253395"/>
        </a:xfrm>
        <a:prstGeom prst="roundRect">
          <a:avLst>
            <a:gd name="adj" fmla="val 10000"/>
          </a:avLst>
        </a:prstGeom>
        <a:solidFill>
          <a:srgbClr val="DFEBF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1400" kern="1200"/>
            <a:t>il sistema mostra tutte le opzioni disponibili relative ai dati inseriti dall’utente</a:t>
          </a:r>
        </a:p>
      </dsp:txBody>
      <dsp:txXfrm>
        <a:off x="5892881" y="72794"/>
        <a:ext cx="2015571" cy="11799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C73015-8E06-4369-ACFD-36F188BC54DB}">
      <dsp:nvSpPr>
        <dsp:cNvPr id="0" name=""/>
        <dsp:cNvSpPr/>
      </dsp:nvSpPr>
      <dsp:spPr>
        <a:xfrm>
          <a:off x="672175" y="458215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C5D372-3624-4DAE-9F4E-F04DCD840839}">
      <dsp:nvSpPr>
        <dsp:cNvPr id="0" name=""/>
        <dsp:cNvSpPr/>
      </dsp:nvSpPr>
      <dsp:spPr>
        <a:xfrm>
          <a:off x="1067050" y="853090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3CACC-ACDD-4C11-B882-BAA8AA40C2B0}">
      <dsp:nvSpPr>
        <dsp:cNvPr id="0" name=""/>
        <dsp:cNvSpPr/>
      </dsp:nvSpPr>
      <dsp:spPr>
        <a:xfrm>
          <a:off x="79862" y="288821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600" kern="1200"/>
            <a:t>Interface</a:t>
          </a:r>
        </a:p>
      </dsp:txBody>
      <dsp:txXfrm>
        <a:off x="79862" y="2888215"/>
        <a:ext cx="3037500" cy="720000"/>
      </dsp:txXfrm>
    </dsp:sp>
    <dsp:sp modelId="{31A3CEFA-B480-4D24-9762-12109B12C29A}">
      <dsp:nvSpPr>
        <dsp:cNvPr id="0" name=""/>
        <dsp:cNvSpPr/>
      </dsp:nvSpPr>
      <dsp:spPr>
        <a:xfrm>
          <a:off x="4241237" y="458215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F0C3F-C387-4EE4-9283-B096E885792E}">
      <dsp:nvSpPr>
        <dsp:cNvPr id="0" name=""/>
        <dsp:cNvSpPr/>
      </dsp:nvSpPr>
      <dsp:spPr>
        <a:xfrm>
          <a:off x="4636112" y="853090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E45C84-3CA8-4A6A-9812-BDD73F23D70E}">
      <dsp:nvSpPr>
        <dsp:cNvPr id="0" name=""/>
        <dsp:cNvSpPr/>
      </dsp:nvSpPr>
      <dsp:spPr>
        <a:xfrm>
          <a:off x="3648925" y="288821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600" kern="1200"/>
            <a:t>Application logic</a:t>
          </a:r>
        </a:p>
      </dsp:txBody>
      <dsp:txXfrm>
        <a:off x="3648925" y="2888215"/>
        <a:ext cx="3037500" cy="720000"/>
      </dsp:txXfrm>
    </dsp:sp>
    <dsp:sp modelId="{55A283DE-6AFE-47CC-B7F7-13DCD09C0968}">
      <dsp:nvSpPr>
        <dsp:cNvPr id="0" name=""/>
        <dsp:cNvSpPr/>
      </dsp:nvSpPr>
      <dsp:spPr>
        <a:xfrm>
          <a:off x="7810300" y="458215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900248-5856-4C89-98D5-A4F1403EAA0B}">
      <dsp:nvSpPr>
        <dsp:cNvPr id="0" name=""/>
        <dsp:cNvSpPr/>
      </dsp:nvSpPr>
      <dsp:spPr>
        <a:xfrm>
          <a:off x="8205175" y="853090"/>
          <a:ext cx="1063125" cy="1063125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A4B6B-97EB-461F-873C-1B435D273B80}">
      <dsp:nvSpPr>
        <dsp:cNvPr id="0" name=""/>
        <dsp:cNvSpPr/>
      </dsp:nvSpPr>
      <dsp:spPr>
        <a:xfrm>
          <a:off x="7217987" y="288821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600" kern="1200"/>
            <a:t>Storage</a:t>
          </a:r>
        </a:p>
      </dsp:txBody>
      <dsp:txXfrm>
        <a:off x="7217987" y="2888215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B012A-0934-4361-AFA4-44A2E8703DFF}" type="datetimeFigureOut">
              <a:rPr lang="it-IT" smtClean="0"/>
              <a:t>19/06/2025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92DA9-E552-46A5-97C8-DA7E7A2825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598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Fare una panoramica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92DA9-E552-46A5-97C8-DA7E7A28251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175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Rendi l immagine </a:t>
            </a:r>
            <a:r>
              <a:rPr lang="it-IT" err="1"/>
              <a:t>piu</a:t>
            </a:r>
            <a:r>
              <a:rPr lang="it-IT"/>
              <a:t> stilizzata con chat gpt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92DA9-E552-46A5-97C8-DA7E7A282512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247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Questa o la slide dopo?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92DA9-E552-46A5-97C8-DA7E7A282512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2203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3619A-204E-7A0E-2061-DA80A94FE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6867AEB-F37C-4E24-CCBD-ECB5AF74E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48A059-F6AC-0349-4BEA-670C120AD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6C9D1-F16B-4982-971E-BC9A9901B077}" type="datetimeFigureOut">
              <a:rPr lang="it-IT" smtClean="0"/>
              <a:t>19/06/2025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37F912-E882-D8C8-0D06-941BF1893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AD61D7-5505-DD54-51C8-0C39560AC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4358-5F9F-4283-A43E-EEA25BFF93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7943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D6A8D1-757C-F629-3649-E5F989BB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DDF2A77-E342-EFEE-0D14-22D183AAA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7480176-5891-B002-1BB8-474AF180B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6C9D1-F16B-4982-971E-BC9A9901B077}" type="datetimeFigureOut">
              <a:rPr lang="it-IT" smtClean="0"/>
              <a:t>19/06/2025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73FD9E-606C-F632-A1F2-32598E53F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E58502-9672-F313-3FE4-1321B68E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4358-5F9F-4283-A43E-EEA25BFF93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292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E415FF5-DAF2-F41B-DA19-28F6D00E55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8AE11F6-8934-8D68-C055-409F2B05B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A9F799-5B3C-BA27-FDCD-81EE26E88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6C9D1-F16B-4982-971E-BC9A9901B077}" type="datetimeFigureOut">
              <a:rPr lang="it-IT" smtClean="0"/>
              <a:t>19/06/2025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8E090B-0713-F76E-A5B7-58C72B63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DC50A-4E83-5620-3742-6946C0F20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4358-5F9F-4283-A43E-EEA25BFF93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838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4E2E2A-3175-696E-CCE5-663B43626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ED124B-8BA9-515F-DE24-50216C587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07A8D0-B753-C8FA-4024-1DDB0602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6C9D1-F16B-4982-971E-BC9A9901B077}" type="datetimeFigureOut">
              <a:rPr lang="it-IT" smtClean="0"/>
              <a:t>19/06/2025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661C91-2738-474F-0C5A-31E06231B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E8D8CE-1411-5A0A-5591-A6E9E952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4358-5F9F-4283-A43E-EEA25BFF93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71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CC5C08-1142-D8DA-4281-FEC884394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38E869A-E8B7-8085-1E97-F2150CC6A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9C3485-71EA-4FF0-1A42-697883C2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6C9D1-F16B-4982-971E-BC9A9901B077}" type="datetimeFigureOut">
              <a:rPr lang="it-IT" smtClean="0"/>
              <a:t>19/06/2025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4D305-6557-8421-6910-661BA6DC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57389D8-6CEF-40DD-1159-82F1343C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4358-5F9F-4283-A43E-EEA25BFF93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8499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9A6B-A193-493F-F69C-52113308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05F6A0-1113-E30C-04CA-4C65BD068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AFD3196-332C-5EF3-732E-540742B36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4B1F00C-57C1-DB6C-9708-0D4F74CC2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6C9D1-F16B-4982-971E-BC9A9901B077}" type="datetimeFigureOut">
              <a:rPr lang="it-IT" smtClean="0"/>
              <a:t>19/06/2025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CBEECD4-888D-51BA-1EE3-0B81B6595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0B53E3-6F1C-5744-EBE3-856AB52D8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4358-5F9F-4283-A43E-EEA25BFF93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620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20812B-32D6-0E5F-679F-CA2CF4320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699B66-2CB6-4024-678D-E7C5BF762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6A06D12-A4A2-2332-FAB4-B3955FDE1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61FF34-3903-EA2E-D92F-12DC9FE370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CC08448-FE2A-2DAA-CFA4-B90C44F1B9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7CDE4B8-8656-A1F6-76B9-0C5A02907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6C9D1-F16B-4982-971E-BC9A9901B077}" type="datetimeFigureOut">
              <a:rPr lang="it-IT" smtClean="0"/>
              <a:t>19/06/2025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F0EC161-1C7A-9636-A8B6-2FA1F0BD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4B33610-A7CC-AE53-941C-3A911B4D6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4358-5F9F-4283-A43E-EEA25BFF93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230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B27B86-17F4-3DE4-1965-E3CE9438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300E79E-8D51-DC60-26B6-A40A5763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6C9D1-F16B-4982-971E-BC9A9901B077}" type="datetimeFigureOut">
              <a:rPr lang="it-IT" smtClean="0"/>
              <a:t>19/06/2025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CA44255-5684-4673-5AE4-8C8EE3CB0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4699A0A-FBD3-DAF2-5139-9C822546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4358-5F9F-4283-A43E-EEA25BFF93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9997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FAD7FA9-C57C-153B-650A-9BB18F3D5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6C9D1-F16B-4982-971E-BC9A9901B077}" type="datetimeFigureOut">
              <a:rPr lang="it-IT" smtClean="0"/>
              <a:t>19/06/2025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6C42AD8-28BC-114D-6F58-63B353F8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8F9E8D-95EB-3BA3-56B8-27D6181D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4358-5F9F-4283-A43E-EEA25BFF93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983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99A702-FA44-F9B6-1390-26078DCB9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500CB6-49EE-B16C-875B-97B7961E4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D80F2C5-1D90-6765-CD23-47E50C841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81AEFA2-552F-65C7-7B9B-4E2F5F306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6C9D1-F16B-4982-971E-BC9A9901B077}" type="datetimeFigureOut">
              <a:rPr lang="it-IT" smtClean="0"/>
              <a:t>19/06/2025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970AEAC-8E3A-6EB3-7CAB-E96B9FBB9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F6C6160-3114-220F-BA63-57CDF51C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4358-5F9F-4283-A43E-EEA25BFF93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2136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53119E-4EEC-EDAF-DA8E-B49A5E67C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30035B2-A4AF-3E2B-1976-3D2E353C1B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A57D9D-0210-CEF7-CE51-2277FFC21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0468FD4-5167-D48B-412D-2F510FF5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6C9D1-F16B-4982-971E-BC9A9901B077}" type="datetimeFigureOut">
              <a:rPr lang="it-IT" smtClean="0"/>
              <a:t>19/06/2025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8F5C7CC-6229-0E77-A198-56F32E4E7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4F87DF8-03F3-0817-2EE3-59B0E50E7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4358-5F9F-4283-A43E-EEA25BFF93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11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7803065-1F8D-F399-549F-0908CB74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6E2412-AFD3-4287-6DDC-75BC6D3C5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A7626D-CECD-C5D8-2F7C-2872D7D500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66C9D1-F16B-4982-971E-BC9A9901B077}" type="datetimeFigureOut">
              <a:rPr lang="it-IT" smtClean="0"/>
              <a:t>19/06/2025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CFE50-144B-BDFA-D457-5990A9EF1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7C2ACB-30EE-5E11-D4B7-4BFB8F66C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AA4358-5F9F-4283-A43E-EEA25BFF93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9971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andeepS03/DreamAndFly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61E08A4-9596-6A05-D9D2-5406F0DA4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it-IT" b="1">
                <a:ln/>
                <a:solidFill>
                  <a:schemeClr val="accent3"/>
                </a:solidFill>
              </a:rPr>
              <a:t>Dream&amp;Fly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C07D987-8888-373F-C3E8-9F5CA473F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it-IT"/>
              <a:t>Amandeep Singh</a:t>
            </a:r>
          </a:p>
          <a:p>
            <a:r>
              <a:rPr lang="it-IT"/>
              <a:t>Valentina Paolillo</a:t>
            </a:r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Immagine 4" descr="Immagine che contiene Elementi grafici, cerchio, logo, Carattere&#10;&#10;Il contenuto generato dall'IA potrebbe non essere corretto.">
            <a:extLst>
              <a:ext uri="{FF2B5EF4-FFF2-40B4-BE49-F238E27FC236}">
                <a16:creationId xmlns:a16="http://schemas.microsoft.com/office/drawing/2014/main" id="{B0507025-8C40-0D28-4A39-796517AEE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" r="1535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ACC82F82-99D6-3332-3434-48BDC769C53F}"/>
              </a:ext>
            </a:extLst>
          </p:cNvPr>
          <p:cNvGrpSpPr/>
          <p:nvPr/>
        </p:nvGrpSpPr>
        <p:grpSpPr>
          <a:xfrm>
            <a:off x="7435939" y="3892952"/>
            <a:ext cx="282859" cy="750746"/>
            <a:chOff x="7435939" y="3892952"/>
            <a:chExt cx="282859" cy="750746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905DFD1F-7D95-7867-3153-6F9307CBC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5939" y="3892952"/>
              <a:ext cx="282859" cy="282859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46F70FAA-3F40-F11A-D8C3-8DC8C68F5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5939" y="4360839"/>
              <a:ext cx="282859" cy="282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41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C16BE-1C55-574D-FC49-28F3E3CD5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FC8AD326-38DB-7FAC-B49D-6915D568E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6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b="1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UC 6: Ricerca disponibilità</a:t>
            </a: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DC321CDD-55B9-3A0E-8BC9-6D976CD386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6028271"/>
              </p:ext>
            </p:extLst>
          </p:nvPr>
        </p:nvGraphicFramePr>
        <p:xfrm>
          <a:off x="1375778" y="2971889"/>
          <a:ext cx="7952153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47D5EB85-C7F5-C691-F046-914EB11B2A78}"/>
              </a:ext>
            </a:extLst>
          </p:cNvPr>
          <p:cNvSpPr txBox="1"/>
          <p:nvPr/>
        </p:nvSpPr>
        <p:spPr>
          <a:xfrm>
            <a:off x="1375777" y="941328"/>
            <a:ext cx="81150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/>
              <a:t>Attore: utente </a:t>
            </a:r>
          </a:p>
          <a:p>
            <a:pPr marL="0" indent="0">
              <a:buNone/>
            </a:pPr>
            <a:endParaRPr lang="it-IT" sz="1800"/>
          </a:p>
          <a:p>
            <a:r>
              <a:rPr lang="it-IT"/>
              <a:t>Entry </a:t>
            </a:r>
            <a:r>
              <a:rPr lang="it-IT" err="1"/>
              <a:t>condition</a:t>
            </a:r>
            <a:r>
              <a:rPr lang="it-IT"/>
              <a:t>: l’utente si trova avanti alla schermata di ricerca disponibilità del sistema Dream&amp;Fly.</a:t>
            </a:r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r>
              <a:rPr lang="it-IT" sz="1800"/>
              <a:t>Flusso degli eventi: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11A7991-F7E0-2763-585F-198773F73B16}"/>
              </a:ext>
            </a:extLst>
          </p:cNvPr>
          <p:cNvSpPr txBox="1"/>
          <p:nvPr/>
        </p:nvSpPr>
        <p:spPr>
          <a:xfrm>
            <a:off x="1375777" y="4507625"/>
            <a:ext cx="7610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Exit condition: l’utente visualizza la schermata con tutte le disponibilità.</a:t>
            </a:r>
          </a:p>
        </p:txBody>
      </p:sp>
      <p:pic>
        <p:nvPicPr>
          <p:cNvPr id="2" name="Segnaposto contenuto 5" descr="Immagine che contiene linea, diagramma, Carattere, bianco&#10;&#10;Il contenuto generato dall'IA potrebbe non essere corretto.">
            <a:extLst>
              <a:ext uri="{FF2B5EF4-FFF2-40B4-BE49-F238E27FC236}">
                <a16:creationId xmlns:a16="http://schemas.microsoft.com/office/drawing/2014/main" id="{1C2981FF-5DDE-F210-C114-9201114F81D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519" y="5053504"/>
            <a:ext cx="3897625" cy="116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30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66BF6A7B-0F65-8429-9743-DD494882FE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err="1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Sequence</a:t>
            </a:r>
            <a:r>
              <a:rPr lang="it-IT" b="1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b="1" err="1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diagram</a:t>
            </a:r>
            <a:endParaRPr lang="it-IT" b="1">
              <a:ln/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8609A91-F413-76AD-55BF-46653494F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963" y="1755403"/>
            <a:ext cx="4062073" cy="406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5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magine che contiene testo, diagramma, linea, ricevuta&#10;&#10;Il contenuto generato dall'IA potrebbe non essere corretto.">
            <a:extLst>
              <a:ext uri="{FF2B5EF4-FFF2-40B4-BE49-F238E27FC236}">
                <a16:creationId xmlns:a16="http://schemas.microsoft.com/office/drawing/2014/main" id="{0BD932F5-ADF1-2C2E-4E5D-AC7F44B3B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" t="810" r="627" b="3020"/>
          <a:stretch>
            <a:fillRect/>
          </a:stretch>
        </p:blipFill>
        <p:spPr bwMode="auto">
          <a:xfrm>
            <a:off x="109238" y="2007217"/>
            <a:ext cx="12082762" cy="333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B6D2FB9-6E8E-A7F9-E8D0-9715445A51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-2482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SD 6 Prenotazione capsula</a:t>
            </a:r>
          </a:p>
        </p:txBody>
      </p:sp>
    </p:spTree>
    <p:extLst>
      <p:ext uri="{BB962C8B-B14F-4D97-AF65-F5344CB8AC3E}">
        <p14:creationId xmlns:p14="http://schemas.microsoft.com/office/powerpoint/2010/main" val="3628973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4F5897-519E-90BC-2201-3D744725C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388"/>
            <a:ext cx="10515600" cy="1325563"/>
          </a:xfrm>
        </p:spPr>
        <p:txBody>
          <a:bodyPr/>
          <a:lstStyle/>
          <a:p>
            <a:pPr algn="ctr"/>
            <a:r>
              <a:rPr lang="it-IT" sz="4800" b="1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State</a:t>
            </a:r>
            <a:r>
              <a:rPr lang="it-IT"/>
              <a:t> </a:t>
            </a:r>
            <a:r>
              <a:rPr lang="it-IT" sz="4800" b="1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machine</a:t>
            </a:r>
            <a:r>
              <a:rPr lang="it-IT"/>
              <a:t> </a:t>
            </a:r>
            <a:r>
              <a:rPr lang="it-IT" sz="4800" b="1" err="1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diagram</a:t>
            </a:r>
            <a:endParaRPr lang="it-IT" sz="4800" b="1">
              <a:ln/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8A0005-7DC5-CA62-A9C6-9A719D138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4" y="1448951"/>
            <a:ext cx="3964371" cy="470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6647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D4157CA-5283-359D-7B95-10C5E755F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86031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it-IT" sz="4800" b="1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Architettura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00141774-74AE-AE61-C436-F08280352E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3436279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9094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66AD4-7FAE-6AC9-C610-7D226DBCF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Immagine che contiene testo, diagramma, Disegno tecnico, schermata&#10;&#10;Il contenuto generato dall'IA potrebbe non essere corretto.">
            <a:extLst>
              <a:ext uri="{FF2B5EF4-FFF2-40B4-BE49-F238E27FC236}">
                <a16:creationId xmlns:a16="http://schemas.microsoft.com/office/drawing/2014/main" id="{8FEA93C9-3F8E-8AAE-0F6C-BACA6461F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460" y="1382068"/>
            <a:ext cx="5717080" cy="4973571"/>
          </a:xfr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145ECBE6-C6B8-D51B-3889-0CB4151D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86031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it-IT" sz="4800" b="1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Architettura</a:t>
            </a:r>
          </a:p>
        </p:txBody>
      </p:sp>
    </p:spTree>
    <p:extLst>
      <p:ext uri="{BB962C8B-B14F-4D97-AF65-F5344CB8AC3E}">
        <p14:creationId xmlns:p14="http://schemas.microsoft.com/office/powerpoint/2010/main" val="3623595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055F22-BDEB-B060-717A-7773CF66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6000" b="1">
                <a:ln/>
                <a:solidFill>
                  <a:schemeClr val="accent3"/>
                </a:solidFill>
              </a:rPr>
              <a:t>Testing</a:t>
            </a:r>
            <a:endParaRPr lang="it-IT" sz="6000"/>
          </a:p>
        </p:txBody>
      </p:sp>
      <p:pic>
        <p:nvPicPr>
          <p:cNvPr id="5" name="Segnaposto contenuto 4" descr="Appunti mischiati con riempimento a tinta unita">
            <a:extLst>
              <a:ext uri="{FF2B5EF4-FFF2-40B4-BE49-F238E27FC236}">
                <a16:creationId xmlns:a16="http://schemas.microsoft.com/office/drawing/2014/main" id="{72314DFA-892E-4430-2F81-0908B3B48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6049" y="2716241"/>
            <a:ext cx="1877854" cy="1877854"/>
          </a:xfr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5AA8A1F-61E5-1638-A68C-2C2D72414FCA}"/>
              </a:ext>
            </a:extLst>
          </p:cNvPr>
          <p:cNvSpPr/>
          <p:nvPr/>
        </p:nvSpPr>
        <p:spPr>
          <a:xfrm>
            <a:off x="6218622" y="2198620"/>
            <a:ext cx="2376738" cy="744648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Unità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9702B12-83D7-9F6B-BEFE-9A15CF5FAC3E}"/>
              </a:ext>
            </a:extLst>
          </p:cNvPr>
          <p:cNvSpPr/>
          <p:nvPr/>
        </p:nvSpPr>
        <p:spPr>
          <a:xfrm>
            <a:off x="6218622" y="3396357"/>
            <a:ext cx="2376738" cy="744648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Integrazione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B3971A5-7D87-5DB1-8047-53736470180F}"/>
              </a:ext>
            </a:extLst>
          </p:cNvPr>
          <p:cNvSpPr/>
          <p:nvPr/>
        </p:nvSpPr>
        <p:spPr>
          <a:xfrm>
            <a:off x="6218622" y="4594095"/>
            <a:ext cx="2376738" cy="744648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Sistema</a:t>
            </a:r>
          </a:p>
        </p:txBody>
      </p:sp>
    </p:spTree>
    <p:extLst>
      <p:ext uri="{BB962C8B-B14F-4D97-AF65-F5344CB8AC3E}">
        <p14:creationId xmlns:p14="http://schemas.microsoft.com/office/powerpoint/2010/main" val="1731797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E0A90-FC59-2F84-5FFA-8E8EB0402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86172C-AFB6-5C41-1CD0-CAD2C2A1D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0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ln/>
                <a:solidFill>
                  <a:schemeClr val="accent3"/>
                </a:solidFill>
              </a:rPr>
              <a:t>Test plan</a:t>
            </a:r>
            <a:br>
              <a:rPr lang="it-IT" b="1">
                <a:ln/>
                <a:solidFill>
                  <a:schemeClr val="accent3"/>
                </a:solidFill>
              </a:rPr>
            </a:br>
            <a:r>
              <a:rPr lang="it-IT" sz="3600" b="1">
                <a:ln/>
                <a:solidFill>
                  <a:schemeClr val="accent3"/>
                </a:solidFill>
              </a:rPr>
              <a:t>TC1_4 Ricerca disponibilità</a:t>
            </a:r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37B9AF1-7C26-7EE4-30C1-97D66207FEF2}"/>
              </a:ext>
            </a:extLst>
          </p:cNvPr>
          <p:cNvSpPr/>
          <p:nvPr/>
        </p:nvSpPr>
        <p:spPr>
          <a:xfrm>
            <a:off x="2773290" y="1584475"/>
            <a:ext cx="7436192" cy="1145130"/>
          </a:xfrm>
          <a:prstGeom prst="roundRect">
            <a:avLst/>
          </a:prstGeom>
          <a:solidFill>
            <a:schemeClr val="bg1">
              <a:alpha val="3294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>
                <a:solidFill>
                  <a:schemeClr val="tx1"/>
                </a:solidFill>
              </a:rPr>
              <a:t>I parametri per la ricerca disponibilità sono: data inizio, orario inizio, data fine e orario fine.</a:t>
            </a:r>
          </a:p>
          <a:p>
            <a:r>
              <a:rPr lang="it-IT" sz="1200">
                <a:solidFill>
                  <a:schemeClr val="tx1"/>
                </a:solidFill>
              </a:rPr>
              <a:t>Non si avranno problemi di date non valide perché il sistema non permetterà di inserire date precedenti a quella corrente.</a:t>
            </a:r>
          </a:p>
          <a:p>
            <a:r>
              <a:rPr lang="it-IT" sz="1200">
                <a:solidFill>
                  <a:schemeClr val="tx1"/>
                </a:solidFill>
              </a:rPr>
              <a:t>Non si avranno problemi di orari non validi perché il sistema non permetterà di inserire orari manualmente, ma di selezionare una scelta tra gli orari proposti dal sistema.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FC62D7-7E0D-7706-985C-AF86DA30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927"/>
          <a:stretch>
            <a:fillRect/>
          </a:stretch>
        </p:blipFill>
        <p:spPr>
          <a:xfrm>
            <a:off x="2971800" y="2998548"/>
            <a:ext cx="6248400" cy="279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57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1B27B5-360E-872F-EAFB-9DA80032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>
                <a:ln/>
                <a:solidFill>
                  <a:schemeClr val="accent3"/>
                </a:solidFill>
              </a:rPr>
              <a:t>Test case </a:t>
            </a:r>
            <a:r>
              <a:rPr lang="it-IT" b="1" err="1">
                <a:ln/>
                <a:solidFill>
                  <a:schemeClr val="accent3"/>
                </a:solidFill>
              </a:rPr>
              <a:t>specification</a:t>
            </a:r>
            <a:r>
              <a:rPr lang="it-IT" b="1">
                <a:ln/>
                <a:solidFill>
                  <a:schemeClr val="accent3"/>
                </a:solidFill>
              </a:rPr>
              <a:t> </a:t>
            </a:r>
            <a:br>
              <a:rPr lang="it-IT" b="1">
                <a:ln/>
                <a:solidFill>
                  <a:schemeClr val="accent3"/>
                </a:solidFill>
              </a:rPr>
            </a:br>
            <a:r>
              <a:rPr lang="it-IT" sz="4000" b="1">
                <a:ln/>
                <a:solidFill>
                  <a:schemeClr val="accent3"/>
                </a:solidFill>
              </a:rPr>
              <a:t>TC1_4_2</a:t>
            </a:r>
            <a:endParaRPr lang="it-IT" b="1">
              <a:ln/>
              <a:solidFill>
                <a:schemeClr val="accent3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20D7EF3-B783-4EBE-F32B-13D5765824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92"/>
          <a:stretch>
            <a:fillRect/>
          </a:stretch>
        </p:blipFill>
        <p:spPr>
          <a:xfrm>
            <a:off x="2046112" y="1763968"/>
            <a:ext cx="8099775" cy="41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05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DEA45-FADC-8B8E-7FA5-5EF5C5FFA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B4918-9687-C598-A767-78AB66A52E9E}"/>
              </a:ext>
            </a:extLst>
          </p:cNvPr>
          <p:cNvSpPr txBox="1">
            <a:spLocks/>
          </p:cNvSpPr>
          <p:nvPr/>
        </p:nvSpPr>
        <p:spPr>
          <a:xfrm>
            <a:off x="838200" y="13915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>
                <a:ln/>
                <a:solidFill>
                  <a:schemeClr val="accent3"/>
                </a:solidFill>
              </a:rPr>
              <a:t>Test </a:t>
            </a:r>
            <a:r>
              <a:rPr lang="it-IT" b="1" err="1">
                <a:ln/>
                <a:solidFill>
                  <a:schemeClr val="accent3"/>
                </a:solidFill>
              </a:rPr>
              <a:t>Execution</a:t>
            </a:r>
            <a:r>
              <a:rPr lang="it-IT" b="1">
                <a:ln/>
                <a:solidFill>
                  <a:schemeClr val="accent3"/>
                </a:solidFill>
              </a:rPr>
              <a:t> Report  </a:t>
            </a:r>
            <a:br>
              <a:rPr lang="it-IT" b="1">
                <a:ln/>
                <a:solidFill>
                  <a:schemeClr val="accent3"/>
                </a:solidFill>
              </a:rPr>
            </a:br>
            <a:r>
              <a:rPr lang="it-IT" sz="4000" b="1">
                <a:ln/>
                <a:solidFill>
                  <a:schemeClr val="accent3"/>
                </a:solidFill>
              </a:rPr>
              <a:t>TC1_4_2</a:t>
            </a:r>
            <a:endParaRPr lang="it-IT" b="1">
              <a:ln/>
              <a:solidFill>
                <a:schemeClr val="accent3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70A9B6-1A8F-ADFD-D517-0C49E5179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3" y="1923733"/>
            <a:ext cx="9892247" cy="360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8859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52191957-3DB4-E518-251C-F53BD38CDE14}"/>
              </a:ext>
            </a:extLst>
          </p:cNvPr>
          <p:cNvSpPr/>
          <p:nvPr/>
        </p:nvSpPr>
        <p:spPr>
          <a:xfrm>
            <a:off x="6495393" y="0"/>
            <a:ext cx="5696607" cy="6858000"/>
          </a:xfrm>
          <a:prstGeom prst="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muro, interno, letto, soffitto&#10;&#10;Il contenuto generato dall'IA potrebbe non essere corretto.">
            <a:extLst>
              <a:ext uri="{FF2B5EF4-FFF2-40B4-BE49-F238E27FC236}">
                <a16:creationId xmlns:a16="http://schemas.microsoft.com/office/drawing/2014/main" id="{E1D82C71-2CF5-A25E-7A15-9B2FCD560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" b="14448"/>
          <a:stretch>
            <a:fillRect/>
          </a:stretch>
        </p:blipFill>
        <p:spPr>
          <a:xfrm>
            <a:off x="6778186" y="950421"/>
            <a:ext cx="3448566" cy="1522800"/>
          </a:xfrm>
          <a:prstGeom prst="rect">
            <a:avLst/>
          </a:prstGeom>
        </p:spPr>
      </p:pic>
      <p:pic>
        <p:nvPicPr>
          <p:cNvPr id="4" name="Immagine 3" descr="Immagine che contiene interno, schermata, muro, razzo&#10;&#10;Il contenuto generato dall'IA potrebbe non essere corretto.">
            <a:extLst>
              <a:ext uri="{FF2B5EF4-FFF2-40B4-BE49-F238E27FC236}">
                <a16:creationId xmlns:a16="http://schemas.microsoft.com/office/drawing/2014/main" id="{1867D24D-F047-2C41-464D-7185C0212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20"/>
          <a:stretch>
            <a:fillRect/>
          </a:stretch>
        </p:blipFill>
        <p:spPr>
          <a:xfrm>
            <a:off x="6830739" y="4281371"/>
            <a:ext cx="3558738" cy="1522686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207433E0-CC95-EB00-5394-619B1D238E2D}"/>
              </a:ext>
            </a:extLst>
          </p:cNvPr>
          <p:cNvSpPr txBox="1">
            <a:spLocks/>
          </p:cNvSpPr>
          <p:nvPr/>
        </p:nvSpPr>
        <p:spPr>
          <a:xfrm>
            <a:off x="1488860" y="2741217"/>
            <a:ext cx="3126659" cy="69535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>
                <a:ln/>
              </a:rPr>
              <a:t>Dream&amp;Fly</a:t>
            </a:r>
            <a:endParaRPr lang="it-IT"/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5C700847-68D4-DC11-6A74-88A937C9115D}"/>
              </a:ext>
            </a:extLst>
          </p:cNvPr>
          <p:cNvSpPr txBox="1">
            <a:spLocks/>
          </p:cNvSpPr>
          <p:nvPr/>
        </p:nvSpPr>
        <p:spPr>
          <a:xfrm>
            <a:off x="685148" y="3541849"/>
            <a:ext cx="4905051" cy="846539"/>
          </a:xfrm>
          <a:prstGeom prst="rect">
            <a:avLst/>
          </a:prstGeom>
          <a:ln>
            <a:noFill/>
          </a:ln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/>
              <a:t>Sistema per la prenotazione online di capsule aeroportuali</a:t>
            </a:r>
          </a:p>
        </p:txBody>
      </p:sp>
      <p:pic>
        <p:nvPicPr>
          <p:cNvPr id="8" name="Immagine 7" descr="Immagine che contiene Elementi grafici, cerchio, logo, Carattere&#10;&#10;Il contenuto generato dall'IA potrebbe non essere corretto.">
            <a:extLst>
              <a:ext uri="{FF2B5EF4-FFF2-40B4-BE49-F238E27FC236}">
                <a16:creationId xmlns:a16="http://schemas.microsoft.com/office/drawing/2014/main" id="{468B7631-5681-5284-C1B9-DCC7E8061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577" y="44143"/>
            <a:ext cx="670693" cy="611703"/>
          </a:xfrm>
          <a:prstGeom prst="rect">
            <a:avLst/>
          </a:prstGeom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DA172D7-023F-DB0A-6C3E-480D49BB1991}"/>
              </a:ext>
            </a:extLst>
          </p:cNvPr>
          <p:cNvCxnSpPr/>
          <p:nvPr/>
        </p:nvCxnSpPr>
        <p:spPr>
          <a:xfrm>
            <a:off x="1299065" y="3436575"/>
            <a:ext cx="35062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45023D-97F9-55AA-C760-5A4DEB9DCFCE}"/>
              </a:ext>
            </a:extLst>
          </p:cNvPr>
          <p:cNvSpPr txBox="1"/>
          <p:nvPr/>
        </p:nvSpPr>
        <p:spPr>
          <a:xfrm>
            <a:off x="9013259" y="2715576"/>
            <a:ext cx="3057459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Dream, your Fly</a:t>
            </a:r>
          </a:p>
        </p:txBody>
      </p:sp>
    </p:spTree>
    <p:extLst>
      <p:ext uri="{BB962C8B-B14F-4D97-AF65-F5344CB8AC3E}">
        <p14:creationId xmlns:p14="http://schemas.microsoft.com/office/powerpoint/2010/main" val="323508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75528-D8BF-BB23-CB23-92E21EB17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4CE042-D3F5-C4A6-3A02-A2187D108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37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ln/>
                <a:solidFill>
                  <a:schemeClr val="accent3"/>
                </a:solidFill>
              </a:rPr>
              <a:t>Test plan</a:t>
            </a:r>
            <a:br>
              <a:rPr lang="it-IT" b="1">
                <a:ln/>
                <a:solidFill>
                  <a:schemeClr val="accent3"/>
                </a:solidFill>
              </a:rPr>
            </a:br>
            <a:r>
              <a:rPr lang="it-IT" sz="3200" b="1">
                <a:ln/>
                <a:solidFill>
                  <a:schemeClr val="accent3"/>
                </a:solidFill>
              </a:rPr>
              <a:t>TC1_5 Prenotazione</a:t>
            </a:r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3CE6E04-5562-D2DD-59A2-927832A3F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788144"/>
            <a:ext cx="6248400" cy="5207508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D9B9F4B-AFA2-877D-AB18-F679544A12C1}"/>
              </a:ext>
            </a:extLst>
          </p:cNvPr>
          <p:cNvSpPr/>
          <p:nvPr/>
        </p:nvSpPr>
        <p:spPr>
          <a:xfrm>
            <a:off x="2898227" y="1151856"/>
            <a:ext cx="7436192" cy="666064"/>
          </a:xfrm>
          <a:prstGeom prst="roundRect">
            <a:avLst/>
          </a:prstGeom>
          <a:solidFill>
            <a:schemeClr val="bg1">
              <a:alpha val="3294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>
                <a:solidFill>
                  <a:schemeClr val="tx1"/>
                </a:solidFill>
              </a:rPr>
              <a:t>I parametri per effettuare una prenotazione, e quindi inserire i propri dati di pagamento sono:  </a:t>
            </a:r>
          </a:p>
          <a:p>
            <a:r>
              <a:rPr lang="it-IT" sz="1200">
                <a:solidFill>
                  <a:schemeClr val="tx1"/>
                </a:solidFill>
              </a:rPr>
              <a:t>nome intestatario,  numero carta,  scadenza,  CVC.</a:t>
            </a:r>
          </a:p>
          <a:p>
            <a:r>
              <a:rPr lang="it-IT" sz="1200">
                <a:solidFill>
                  <a:schemeClr val="tx1"/>
                </a:solidFill>
              </a:rPr>
              <a:t>Se uno o più di questi parametri non risulta essere del formato corretto la prenotazione non avverrà.</a:t>
            </a:r>
          </a:p>
          <a:p>
            <a:endParaRPr lang="it-IT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58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08F08-6680-1FA5-F112-825D679BC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9E7FEB-F42B-3BEE-AC98-85D022B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53"/>
            <a:ext cx="10515600" cy="1325563"/>
          </a:xfrm>
        </p:spPr>
        <p:txBody>
          <a:bodyPr/>
          <a:lstStyle/>
          <a:p>
            <a:pPr algn="ctr"/>
            <a:r>
              <a:rPr lang="it-IT" b="1">
                <a:ln/>
                <a:solidFill>
                  <a:schemeClr val="accent3"/>
                </a:solidFill>
              </a:rPr>
              <a:t>Test case </a:t>
            </a:r>
            <a:r>
              <a:rPr lang="it-IT" b="1" err="1">
                <a:ln/>
                <a:solidFill>
                  <a:schemeClr val="accent3"/>
                </a:solidFill>
              </a:rPr>
              <a:t>specification</a:t>
            </a:r>
            <a:r>
              <a:rPr lang="it-IT" b="1">
                <a:ln/>
                <a:solidFill>
                  <a:schemeClr val="accent3"/>
                </a:solidFill>
              </a:rPr>
              <a:t> </a:t>
            </a:r>
            <a:br>
              <a:rPr lang="it-IT" b="1">
                <a:ln/>
                <a:solidFill>
                  <a:schemeClr val="accent3"/>
                </a:solidFill>
              </a:rPr>
            </a:br>
            <a:r>
              <a:rPr lang="it-IT" sz="4000" b="1">
                <a:ln/>
                <a:solidFill>
                  <a:schemeClr val="accent3"/>
                </a:solidFill>
              </a:rPr>
              <a:t>TC1_5_2</a:t>
            </a:r>
            <a:endParaRPr lang="it-IT" b="1">
              <a:ln/>
              <a:solidFill>
                <a:schemeClr val="accent3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613C6E8-1F09-93E6-369B-DE522548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055" y="1547876"/>
            <a:ext cx="7791889" cy="49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08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C26196-0F9E-1D12-473B-D01321AB2F0E}"/>
              </a:ext>
            </a:extLst>
          </p:cNvPr>
          <p:cNvSpPr txBox="1">
            <a:spLocks/>
          </p:cNvSpPr>
          <p:nvPr/>
        </p:nvSpPr>
        <p:spPr>
          <a:xfrm>
            <a:off x="838200" y="13915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>
                <a:ln/>
                <a:solidFill>
                  <a:schemeClr val="accent3"/>
                </a:solidFill>
              </a:rPr>
              <a:t>Test </a:t>
            </a:r>
            <a:r>
              <a:rPr lang="it-IT" b="1" err="1">
                <a:ln/>
                <a:solidFill>
                  <a:schemeClr val="accent3"/>
                </a:solidFill>
              </a:rPr>
              <a:t>Execution</a:t>
            </a:r>
            <a:r>
              <a:rPr lang="it-IT" b="1">
                <a:ln/>
                <a:solidFill>
                  <a:schemeClr val="accent3"/>
                </a:solidFill>
              </a:rPr>
              <a:t> Report  </a:t>
            </a:r>
            <a:br>
              <a:rPr lang="it-IT" b="1">
                <a:ln/>
                <a:solidFill>
                  <a:schemeClr val="accent3"/>
                </a:solidFill>
              </a:rPr>
            </a:br>
            <a:r>
              <a:rPr lang="it-IT" sz="4000" b="1">
                <a:ln/>
                <a:solidFill>
                  <a:schemeClr val="accent3"/>
                </a:solidFill>
              </a:rPr>
              <a:t>TC1_5_2</a:t>
            </a:r>
            <a:endParaRPr lang="it-IT" b="1">
              <a:ln/>
              <a:solidFill>
                <a:schemeClr val="accent3"/>
              </a:solidFill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0E4CD715-16CB-903B-8F60-57EB6A381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40" y="1411420"/>
            <a:ext cx="8863087" cy="481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015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55B0D267-F8FB-C44D-F8B5-8AF0C21A29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262" b="3116"/>
          <a:stretch>
            <a:fillRect/>
          </a:stretch>
        </p:blipFill>
        <p:spPr>
          <a:xfrm>
            <a:off x="371922" y="414633"/>
            <a:ext cx="11448156" cy="6028733"/>
          </a:xfrm>
        </p:spPr>
      </p:pic>
    </p:spTree>
    <p:extLst>
      <p:ext uri="{BB962C8B-B14F-4D97-AF65-F5344CB8AC3E}">
        <p14:creationId xmlns:p14="http://schemas.microsoft.com/office/powerpoint/2010/main" val="375705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4A7AFF-BB89-B112-A8D1-4E8D3479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0D604648-82DB-73C5-482E-C95E6CF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932A87-3A18-4727-9B4E-ACF28B02D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2772697"/>
            <a:ext cx="5334930" cy="971426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it-IT" b="1">
                <a:ln/>
                <a:solidFill>
                  <a:schemeClr val="accent3"/>
                </a:solidFill>
              </a:rPr>
              <a:t>Dream&amp;Fly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247E051-253F-0607-E485-B5D40F1EDB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it-IT"/>
              <a:t>Grazie per l’attenzione</a:t>
            </a:r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29024CFF-8EC2-70F6-8361-89D8A386A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F852A174-D174-D0C2-CFA5-0259EAB48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51038BE9-9F25-5FBB-1D95-DBE3F21B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92ED706-029E-1227-25EB-5EE6F41D8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C03D2C-7859-F297-26AA-809087E29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Immagine 4" descr="Immagine che contiene Elementi grafici, cerchio, logo, Carattere&#10;&#10;Il contenuto generato dall'IA potrebbe non essere corretto.">
            <a:extLst>
              <a:ext uri="{FF2B5EF4-FFF2-40B4-BE49-F238E27FC236}">
                <a16:creationId xmlns:a16="http://schemas.microsoft.com/office/drawing/2014/main" id="{1823DEE2-3001-0EDB-8A37-822A68E8D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" r="1535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B51E63A-A785-1888-D038-EC48487B0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238546-3B89-ED0D-1FD6-65671AF56EA2}"/>
              </a:ext>
            </a:extLst>
          </p:cNvPr>
          <p:cNvSpPr txBox="1"/>
          <p:nvPr/>
        </p:nvSpPr>
        <p:spPr>
          <a:xfrm>
            <a:off x="6503256" y="6493979"/>
            <a:ext cx="599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Link al repository GitHub: </a:t>
            </a:r>
            <a:r>
              <a:rPr lang="it-IT" sz="12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https://github.com/AmandeepS03/DreamAndFly.git</a:t>
            </a:r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2447154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8">
            <a:extLst>
              <a:ext uri="{FF2B5EF4-FFF2-40B4-BE49-F238E27FC236}">
                <a16:creationId xmlns:a16="http://schemas.microsoft.com/office/drawing/2014/main" id="{6DA9942F-A18C-9E9D-BF08-9291C54E1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6BFE1B3-72EB-06FC-012E-550C908F72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70124" y="2210255"/>
            <a:ext cx="2112580" cy="2437487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E2D8768-B1C7-AF84-44FF-8DA828FCE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5687" y="316591"/>
            <a:ext cx="6572382" cy="974310"/>
          </a:xfrm>
        </p:spPr>
        <p:txBody>
          <a:bodyPr>
            <a:normAutofit/>
          </a:bodyPr>
          <a:lstStyle/>
          <a:p>
            <a:r>
              <a:rPr lang="it-IT" b="1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Obiettivi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B028385-8DF6-7F88-BA58-80E65A61D5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7229" y="2212469"/>
            <a:ext cx="2112580" cy="2437487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91A2B88-B4E3-F817-E992-452C6850F1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29389" y="2210256"/>
            <a:ext cx="2112580" cy="2437487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D51732E-51F9-5049-95D8-361E7FEFD6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09298" y="2210255"/>
            <a:ext cx="2112580" cy="2437487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Graphic 19" descr="Bullseye">
            <a:extLst>
              <a:ext uri="{FF2B5EF4-FFF2-40B4-BE49-F238E27FC236}">
                <a16:creationId xmlns:a16="http://schemas.microsoft.com/office/drawing/2014/main" id="{82D96DDB-1F91-EAE5-0A32-F5143D668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6364" y="2731342"/>
            <a:ext cx="974310" cy="974310"/>
          </a:xfrm>
          <a:prstGeom prst="rect">
            <a:avLst/>
          </a:prstGeom>
        </p:spPr>
      </p:pic>
      <p:pic>
        <p:nvPicPr>
          <p:cNvPr id="14" name="Graphic 19" descr="Bullseye">
            <a:extLst>
              <a:ext uri="{FF2B5EF4-FFF2-40B4-BE49-F238E27FC236}">
                <a16:creationId xmlns:a16="http://schemas.microsoft.com/office/drawing/2014/main" id="{A3AD940B-FA24-2EB0-AD1D-CF8015FBE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8433" y="2731342"/>
            <a:ext cx="974310" cy="974310"/>
          </a:xfrm>
          <a:prstGeom prst="rect">
            <a:avLst/>
          </a:prstGeom>
        </p:spPr>
      </p:pic>
      <p:pic>
        <p:nvPicPr>
          <p:cNvPr id="24" name="Graphic 19" descr="Bullseye">
            <a:extLst>
              <a:ext uri="{FF2B5EF4-FFF2-40B4-BE49-F238E27FC236}">
                <a16:creationId xmlns:a16="http://schemas.microsoft.com/office/drawing/2014/main" id="{B7DB7359-839D-97A3-BB6E-5413E7FDB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9371" y="2731342"/>
            <a:ext cx="974310" cy="974310"/>
          </a:xfrm>
          <a:prstGeom prst="rect">
            <a:avLst/>
          </a:prstGeom>
        </p:spPr>
      </p:pic>
      <p:pic>
        <p:nvPicPr>
          <p:cNvPr id="16" name="Graphic 19" descr="Bullseye">
            <a:extLst>
              <a:ext uri="{FF2B5EF4-FFF2-40B4-BE49-F238E27FC236}">
                <a16:creationId xmlns:a16="http://schemas.microsoft.com/office/drawing/2014/main" id="{D1290389-07BE-CE60-0012-B7D34035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8524" y="2731342"/>
            <a:ext cx="974310" cy="974310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AE79407-573E-B7A6-52DC-69EFF78B4604}"/>
              </a:ext>
            </a:extLst>
          </p:cNvPr>
          <p:cNvSpPr txBox="1"/>
          <p:nvPr/>
        </p:nvSpPr>
        <p:spPr>
          <a:xfrm>
            <a:off x="549559" y="3855193"/>
            <a:ext cx="24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Facilità d’uso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63C0084B-81BC-978D-C5EC-E4FC75FB347A}"/>
              </a:ext>
            </a:extLst>
          </p:cNvPr>
          <p:cNvSpPr txBox="1"/>
          <p:nvPr/>
        </p:nvSpPr>
        <p:spPr>
          <a:xfrm>
            <a:off x="3746271" y="3767042"/>
            <a:ext cx="1838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Flessibilità temporale</a:t>
            </a:r>
          </a:p>
          <a:p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5FA2637-C1F1-C265-07F2-B277DB02F58E}"/>
              </a:ext>
            </a:extLst>
          </p:cNvPr>
          <p:cNvSpPr txBox="1"/>
          <p:nvPr/>
        </p:nvSpPr>
        <p:spPr>
          <a:xfrm>
            <a:off x="6164974" y="3762860"/>
            <a:ext cx="2722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Efficienza </a:t>
            </a:r>
          </a:p>
          <a:p>
            <a:pPr algn="ctr"/>
            <a:r>
              <a:rPr lang="it-IT"/>
              <a:t>operativa</a:t>
            </a:r>
          </a:p>
          <a:p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165EC35-4E33-86E9-BEB2-75188CC044D8}"/>
              </a:ext>
            </a:extLst>
          </p:cNvPr>
          <p:cNvSpPr txBox="1"/>
          <p:nvPr/>
        </p:nvSpPr>
        <p:spPr>
          <a:xfrm>
            <a:off x="9395221" y="3901359"/>
            <a:ext cx="2113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Storico utente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382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Immagine che contiene diagramma, bianco&#10;&#10;Il contenuto generato dall'IA potrebbe non essere corretto.">
            <a:extLst>
              <a:ext uri="{FF2B5EF4-FFF2-40B4-BE49-F238E27FC236}">
                <a16:creationId xmlns:a16="http://schemas.microsoft.com/office/drawing/2014/main" id="{EC49CC07-3162-DFC8-8CF0-FD8A5323E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0460" y="1140702"/>
            <a:ext cx="4357746" cy="431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mmagine che contiene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644D9F71-788B-3E98-52FC-E975E12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5" y="1934104"/>
            <a:ext cx="5291667" cy="298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ACC0F700-A5F2-9917-378B-30B0D9DFCA72}"/>
              </a:ext>
            </a:extLst>
          </p:cNvPr>
          <p:cNvSpPr/>
          <p:nvPr/>
        </p:nvSpPr>
        <p:spPr>
          <a:xfrm>
            <a:off x="378372" y="425669"/>
            <a:ext cx="11435256" cy="6006662"/>
          </a:xfrm>
          <a:prstGeom prst="rect">
            <a:avLst/>
          </a:prstGeom>
          <a:noFill/>
          <a:ln>
            <a:solidFill>
              <a:srgbClr val="A1C9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5D88258-06C4-5405-EFAE-A41F93CBCC07}"/>
              </a:ext>
            </a:extLst>
          </p:cNvPr>
          <p:cNvCxnSpPr/>
          <p:nvPr/>
        </p:nvCxnSpPr>
        <p:spPr>
          <a:xfrm>
            <a:off x="6096000" y="972368"/>
            <a:ext cx="0" cy="4861035"/>
          </a:xfrm>
          <a:prstGeom prst="line">
            <a:avLst/>
          </a:prstGeom>
          <a:ln>
            <a:solidFill>
              <a:srgbClr val="A1C9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677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E457B9-A527-A412-2041-E010E6DA4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4800" b="1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Requisiti</a:t>
            </a:r>
            <a:r>
              <a:rPr lang="it-IT" sz="4800"/>
              <a:t> </a:t>
            </a:r>
            <a:r>
              <a:rPr lang="it-IT" sz="4800" b="1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funzionali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B07897B-3976-6E61-1392-4B1BCE99D71B}"/>
              </a:ext>
            </a:extLst>
          </p:cNvPr>
          <p:cNvSpPr/>
          <p:nvPr/>
        </p:nvSpPr>
        <p:spPr>
          <a:xfrm>
            <a:off x="1021213" y="1634401"/>
            <a:ext cx="2112580" cy="551752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Registrazione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6C3911E-B805-2596-1C10-31E95A6045C5}"/>
              </a:ext>
            </a:extLst>
          </p:cNvPr>
          <p:cNvSpPr/>
          <p:nvPr/>
        </p:nvSpPr>
        <p:spPr>
          <a:xfrm>
            <a:off x="1021213" y="5029237"/>
            <a:ext cx="2112580" cy="551752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Eliminazione prenotazioni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D6A6E16-7EFB-BBBB-1420-5A0DAE3F1951}"/>
              </a:ext>
            </a:extLst>
          </p:cNvPr>
          <p:cNvSpPr/>
          <p:nvPr/>
        </p:nvSpPr>
        <p:spPr>
          <a:xfrm>
            <a:off x="1021213" y="4180528"/>
            <a:ext cx="2112580" cy="551752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Visualizzazione prenotazioni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541E7372-2510-D2E8-AE00-3E19712889B9}"/>
              </a:ext>
            </a:extLst>
          </p:cNvPr>
          <p:cNvSpPr/>
          <p:nvPr/>
        </p:nvSpPr>
        <p:spPr>
          <a:xfrm>
            <a:off x="1021213" y="3331819"/>
            <a:ext cx="2112580" cy="551752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Prenotazione capsula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BE52AE0C-B0F1-9ED9-701E-B321C13FFF93}"/>
              </a:ext>
            </a:extLst>
          </p:cNvPr>
          <p:cNvSpPr/>
          <p:nvPr/>
        </p:nvSpPr>
        <p:spPr>
          <a:xfrm>
            <a:off x="1021213" y="2483110"/>
            <a:ext cx="2112580" cy="551752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Ricerca disponibilità capsule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D7B48E68-7048-3346-4172-1AD49AAA5570}"/>
              </a:ext>
            </a:extLst>
          </p:cNvPr>
          <p:cNvSpPr/>
          <p:nvPr/>
        </p:nvSpPr>
        <p:spPr>
          <a:xfrm>
            <a:off x="3689130" y="1634401"/>
            <a:ext cx="2112580" cy="551752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Autenticazione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EDB45EE2-C36A-E17F-4F3B-3AC9CFB68A60}"/>
              </a:ext>
            </a:extLst>
          </p:cNvPr>
          <p:cNvSpPr/>
          <p:nvPr/>
        </p:nvSpPr>
        <p:spPr>
          <a:xfrm>
            <a:off x="3689130" y="4180528"/>
            <a:ext cx="2112580" cy="551752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Modificare i propri dati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3C6D76C-66BA-C97D-4E0F-0394401C326D}"/>
              </a:ext>
            </a:extLst>
          </p:cNvPr>
          <p:cNvSpPr/>
          <p:nvPr/>
        </p:nvSpPr>
        <p:spPr>
          <a:xfrm>
            <a:off x="3689130" y="3331819"/>
            <a:ext cx="2112580" cy="551752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Visualizzare i propri dati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594D3BEF-016C-2462-145F-4C9B38CFD499}"/>
              </a:ext>
            </a:extLst>
          </p:cNvPr>
          <p:cNvSpPr/>
          <p:nvPr/>
        </p:nvSpPr>
        <p:spPr>
          <a:xfrm>
            <a:off x="3689130" y="2483110"/>
            <a:ext cx="2112580" cy="551752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Reimpostare password dimentica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F2B13022-6C0E-D4D1-1878-80D92DD55BE7}"/>
              </a:ext>
            </a:extLst>
          </p:cNvPr>
          <p:cNvSpPr/>
          <p:nvPr/>
        </p:nvSpPr>
        <p:spPr>
          <a:xfrm>
            <a:off x="3689130" y="5029237"/>
            <a:ext cx="2112580" cy="551752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Log out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18FE72BF-9629-5F84-46CE-F26A64EE019D}"/>
              </a:ext>
            </a:extLst>
          </p:cNvPr>
          <p:cNvSpPr/>
          <p:nvPr/>
        </p:nvSpPr>
        <p:spPr>
          <a:xfrm>
            <a:off x="6357049" y="5029237"/>
            <a:ext cx="2112580" cy="551752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Registrazione nuova capsula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835D6B7-656F-FA57-F348-81C9735964F6}"/>
              </a:ext>
            </a:extLst>
          </p:cNvPr>
          <p:cNvSpPr/>
          <p:nvPr/>
        </p:nvSpPr>
        <p:spPr>
          <a:xfrm>
            <a:off x="6357049" y="4180528"/>
            <a:ext cx="2112580" cy="551752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Visualizzazione capsule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8D37893C-D941-F811-88C6-21DB10D88EE5}"/>
              </a:ext>
            </a:extLst>
          </p:cNvPr>
          <p:cNvSpPr/>
          <p:nvPr/>
        </p:nvSpPr>
        <p:spPr>
          <a:xfrm>
            <a:off x="6357047" y="3331819"/>
            <a:ext cx="2112580" cy="551752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Registrazione nuovo gestore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975C823-3F56-EEB6-9385-B4EC57E8270F}"/>
              </a:ext>
            </a:extLst>
          </p:cNvPr>
          <p:cNvSpPr/>
          <p:nvPr/>
        </p:nvSpPr>
        <p:spPr>
          <a:xfrm>
            <a:off x="6357047" y="1634401"/>
            <a:ext cx="2112580" cy="551752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Visualizzare le proprie funzionalità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A6DB538C-E9A7-28E0-6DC8-ED0CD36715ED}"/>
              </a:ext>
            </a:extLst>
          </p:cNvPr>
          <p:cNvSpPr/>
          <p:nvPr/>
        </p:nvSpPr>
        <p:spPr>
          <a:xfrm>
            <a:off x="9024969" y="4548390"/>
            <a:ext cx="2112580" cy="551752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Gestione prenotazioni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05B420D9-6B76-0763-0A7A-97389FCAC9AB}"/>
              </a:ext>
            </a:extLst>
          </p:cNvPr>
          <p:cNvSpPr/>
          <p:nvPr/>
        </p:nvSpPr>
        <p:spPr>
          <a:xfrm>
            <a:off x="6357047" y="2483110"/>
            <a:ext cx="2112580" cy="551752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Visualizzare/</a:t>
            </a:r>
          </a:p>
          <a:p>
            <a:pPr algn="ctr"/>
            <a:r>
              <a:rPr lang="it-IT" sz="1600">
                <a:solidFill>
                  <a:schemeClr val="tx1"/>
                </a:solidFill>
              </a:rPr>
              <a:t>eliminare account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C5350AD7-C466-B7AC-9309-1BF6B673B943}"/>
              </a:ext>
            </a:extLst>
          </p:cNvPr>
          <p:cNvSpPr/>
          <p:nvPr/>
        </p:nvSpPr>
        <p:spPr>
          <a:xfrm>
            <a:off x="9024963" y="2033734"/>
            <a:ext cx="2112580" cy="551752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Modificare disponibilità capsula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0046F45-C2D9-F328-246C-C18851A0671F}"/>
              </a:ext>
            </a:extLst>
          </p:cNvPr>
          <p:cNvSpPr/>
          <p:nvPr/>
        </p:nvSpPr>
        <p:spPr>
          <a:xfrm>
            <a:off x="9024963" y="2882443"/>
            <a:ext cx="2112580" cy="551752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Modificare prezzo capsula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30888A2A-9976-BB2A-F338-D5ED4CBDF7BB}"/>
              </a:ext>
            </a:extLst>
          </p:cNvPr>
          <p:cNvSpPr/>
          <p:nvPr/>
        </p:nvSpPr>
        <p:spPr>
          <a:xfrm>
            <a:off x="9024963" y="3699681"/>
            <a:ext cx="2112580" cy="551752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Prolungare disponibilità capsula</a:t>
            </a:r>
          </a:p>
        </p:txBody>
      </p:sp>
    </p:spTree>
    <p:extLst>
      <p:ext uri="{BB962C8B-B14F-4D97-AF65-F5344CB8AC3E}">
        <p14:creationId xmlns:p14="http://schemas.microsoft.com/office/powerpoint/2010/main" val="168175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8344D-5880-DFAC-AD13-F0946AA16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8">
            <a:extLst>
              <a:ext uri="{FF2B5EF4-FFF2-40B4-BE49-F238E27FC236}">
                <a16:creationId xmlns:a16="http://schemas.microsoft.com/office/drawing/2014/main" id="{36204A85-C1EC-E0F4-BAA3-05012F9A9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025E993B-0C04-7E0A-310F-8A1DDCCB52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70124" y="2966999"/>
            <a:ext cx="2112580" cy="2437487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>
                <a:solidFill>
                  <a:schemeClr val="tx1"/>
                </a:solidFill>
              </a:rPr>
              <a:t>Carico massimo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>
                <a:solidFill>
                  <a:schemeClr val="tx1"/>
                </a:solidFill>
              </a:rPr>
              <a:t>Tempo di risposta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4CB9D52-EA63-601C-FF48-8095CE828B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7229" y="2969213"/>
            <a:ext cx="2112580" cy="2437487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>
                <a:solidFill>
                  <a:schemeClr val="tx1"/>
                </a:solidFill>
              </a:rPr>
              <a:t>Accesso limitato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>
                <a:solidFill>
                  <a:schemeClr val="tx1"/>
                </a:solidFill>
              </a:rPr>
              <a:t>Messaggi di errore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>
                <a:solidFill>
                  <a:schemeClr val="tx1"/>
                </a:solidFill>
              </a:rPr>
              <a:t>Campi obbligatori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>
                <a:solidFill>
                  <a:schemeClr val="tx1"/>
                </a:solidFill>
              </a:rPr>
              <a:t>Navigazione intuitiva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C2112B90-746C-D20C-67AE-A00DCEA7D1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29389" y="2967000"/>
            <a:ext cx="2112580" cy="2437487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>
                <a:solidFill>
                  <a:schemeClr val="tx1"/>
                </a:solidFill>
              </a:rPr>
              <a:t>Manutenibilità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>
                <a:solidFill>
                  <a:schemeClr val="tx1"/>
                </a:solidFill>
              </a:rPr>
              <a:t>Architettura three-</a:t>
            </a:r>
            <a:r>
              <a:rPr lang="it-IT" sz="1400" err="1">
                <a:solidFill>
                  <a:schemeClr val="tx1"/>
                </a:solidFill>
              </a:rPr>
              <a:t>tier</a:t>
            </a:r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E085150-D88B-3EB7-09B3-FB8441D209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09298" y="2966999"/>
            <a:ext cx="2112580" cy="2437487"/>
          </a:xfrm>
          <a:prstGeom prst="roundRect">
            <a:avLst/>
          </a:prstGeom>
          <a:solidFill>
            <a:srgbClr val="A1C9E6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sz="14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>
                <a:solidFill>
                  <a:schemeClr val="tx1"/>
                </a:solidFill>
              </a:rPr>
              <a:t>Disponibilità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>
                <a:solidFill>
                  <a:schemeClr val="tx1"/>
                </a:solidFill>
              </a:rPr>
              <a:t>Rifiuto dati errati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>
                <a:solidFill>
                  <a:schemeClr val="tx1"/>
                </a:solidFill>
              </a:rPr>
              <a:t>Password sicura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68E4E8B-46A5-3219-A1BB-BD5DC645C4BB}"/>
              </a:ext>
            </a:extLst>
          </p:cNvPr>
          <p:cNvSpPr txBox="1"/>
          <p:nvPr/>
        </p:nvSpPr>
        <p:spPr>
          <a:xfrm>
            <a:off x="495308" y="3005124"/>
            <a:ext cx="24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/>
              <a:t>Usability</a:t>
            </a:r>
            <a:endParaRPr lang="it-IT" b="1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8479B11-FBDF-FCE7-73D8-4A60A87F481C}"/>
              </a:ext>
            </a:extLst>
          </p:cNvPr>
          <p:cNvSpPr txBox="1"/>
          <p:nvPr/>
        </p:nvSpPr>
        <p:spPr>
          <a:xfrm>
            <a:off x="3715745" y="3005124"/>
            <a:ext cx="1838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Reliability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4AA2AAB-C823-8DBC-CFD8-8430FA8F644F}"/>
              </a:ext>
            </a:extLst>
          </p:cNvPr>
          <p:cNvSpPr txBox="1"/>
          <p:nvPr/>
        </p:nvSpPr>
        <p:spPr>
          <a:xfrm>
            <a:off x="6139464" y="3005124"/>
            <a:ext cx="272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/>
              <a:t>Performace</a:t>
            </a:r>
            <a:endParaRPr lang="it-IT" b="1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094B7EA-D539-1E36-5297-432E24AB159D}"/>
              </a:ext>
            </a:extLst>
          </p:cNvPr>
          <p:cNvSpPr txBox="1"/>
          <p:nvPr/>
        </p:nvSpPr>
        <p:spPr>
          <a:xfrm>
            <a:off x="9395221" y="3005124"/>
            <a:ext cx="211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/>
              <a:t>Supportability</a:t>
            </a:r>
            <a:endParaRPr lang="it-IT" b="1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A5D1E889-EF00-4657-26C9-D1841AFC0527}"/>
              </a:ext>
            </a:extLst>
          </p:cNvPr>
          <p:cNvSpPr txBox="1">
            <a:spLocks/>
          </p:cNvSpPr>
          <p:nvPr/>
        </p:nvSpPr>
        <p:spPr>
          <a:xfrm>
            <a:off x="907174" y="-176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Requisiti</a:t>
            </a:r>
            <a:r>
              <a:rPr lang="it-IT" sz="4800"/>
              <a:t> </a:t>
            </a:r>
            <a:r>
              <a:rPr lang="it-IT" sz="4800" b="1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non funzionali</a:t>
            </a:r>
          </a:p>
        </p:txBody>
      </p:sp>
      <p:pic>
        <p:nvPicPr>
          <p:cNvPr id="6" name="Elemento grafico 5" descr="Grafico a barre con andamento ascendente con riempimento a tinta unita">
            <a:extLst>
              <a:ext uri="{FF2B5EF4-FFF2-40B4-BE49-F238E27FC236}">
                <a16:creationId xmlns:a16="http://schemas.microsoft.com/office/drawing/2014/main" id="{168A0D82-C1A1-10C3-4DCA-A4E55342D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6864" y="2146961"/>
            <a:ext cx="688079" cy="688079"/>
          </a:xfrm>
          <a:prstGeom prst="rect">
            <a:avLst/>
          </a:prstGeom>
        </p:spPr>
      </p:pic>
      <p:pic>
        <p:nvPicPr>
          <p:cNvPr id="1026" name="Picture 2" descr="interazione icona. semplice solido stile. Esperienza, scelta, varietà  funzioni, multiplo digitale abilità, clic dito concetto. nero silhouette,  glifo simbolo. vettore illustrazione isolato. 35563758 Arte vettoriale a  Vecteezy">
            <a:extLst>
              <a:ext uri="{FF2B5EF4-FFF2-40B4-BE49-F238E27FC236}">
                <a16:creationId xmlns:a16="http://schemas.microsoft.com/office/drawing/2014/main" id="{A7067B9F-AF0C-39CB-1067-4ADECD25E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rgbClr val="215E99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503" y="2091400"/>
            <a:ext cx="799530" cy="799530"/>
          </a:xfrm>
          <a:prstGeom prst="rect">
            <a:avLst/>
          </a:prstGeom>
          <a:solidFill>
            <a:srgbClr val="2254A2"/>
          </a:solidFill>
        </p:spPr>
      </p:pic>
      <p:pic>
        <p:nvPicPr>
          <p:cNvPr id="1028" name="Picture 4" descr="65+ Thousand Reliability Icon Royalty-Free Images, Stock Photos &amp; Pictures  | Shutterstock">
            <a:extLst>
              <a:ext uri="{FF2B5EF4-FFF2-40B4-BE49-F238E27FC236}">
                <a16:creationId xmlns:a16="http://schemas.microsoft.com/office/drawing/2014/main" id="{DBB9250E-803D-D53A-B247-7B2281A6D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3" t="18152" r="19429" b="22626"/>
          <a:stretch>
            <a:fillRect/>
          </a:stretch>
        </p:blipFill>
        <p:spPr bwMode="auto">
          <a:xfrm>
            <a:off x="4256954" y="2091400"/>
            <a:ext cx="756214" cy="799200"/>
          </a:xfrm>
          <a:prstGeom prst="rect">
            <a:avLst/>
          </a:prstGeom>
          <a:solidFill>
            <a:srgbClr val="2254A2"/>
          </a:solidFill>
          <a:ln w="7144" cap="flat">
            <a:noFill/>
            <a:prstDash val="solid"/>
            <a:miter/>
          </a:ln>
        </p:spPr>
      </p:pic>
      <p:pic>
        <p:nvPicPr>
          <p:cNvPr id="12" name="Elemento grafico 11" descr="Singolo ingranaggio contorno">
            <a:extLst>
              <a:ext uri="{FF2B5EF4-FFF2-40B4-BE49-F238E27FC236}">
                <a16:creationId xmlns:a16="http://schemas.microsoft.com/office/drawing/2014/main" id="{854B0391-3EB3-025B-FB0A-F2E10D7DDA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2423" y="2079388"/>
            <a:ext cx="799530" cy="7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40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ctor, diagram, uml, use case, chart, data, graph icon - Download on  Iconfinder">
            <a:extLst>
              <a:ext uri="{FF2B5EF4-FFF2-40B4-BE49-F238E27FC236}">
                <a16:creationId xmlns:a16="http://schemas.microsoft.com/office/drawing/2014/main" id="{7C556BB7-70A4-3C07-685D-E0F6ED593E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226" y="1520826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5A8BB6C4-FC19-03A4-0871-639003A44E83}"/>
              </a:ext>
            </a:extLst>
          </p:cNvPr>
          <p:cNvSpPr/>
          <p:nvPr/>
        </p:nvSpPr>
        <p:spPr>
          <a:xfrm>
            <a:off x="5748103" y="1962529"/>
            <a:ext cx="2003275" cy="691581"/>
          </a:xfrm>
          <a:prstGeom prst="ellipse">
            <a:avLst/>
          </a:prstGeom>
          <a:solidFill>
            <a:srgbClr val="215E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63DBF747-51DA-BAC9-419F-559A0A88E500}"/>
              </a:ext>
            </a:extLst>
          </p:cNvPr>
          <p:cNvSpPr/>
          <p:nvPr/>
        </p:nvSpPr>
        <p:spPr>
          <a:xfrm>
            <a:off x="5748108" y="3349648"/>
            <a:ext cx="2003275" cy="691581"/>
          </a:xfrm>
          <a:prstGeom prst="ellipse">
            <a:avLst/>
          </a:prstGeom>
          <a:solidFill>
            <a:srgbClr val="E0ED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9860B39-9D37-C3E0-3CAE-F36E4235B4F1}"/>
              </a:ext>
            </a:extLst>
          </p:cNvPr>
          <p:cNvSpPr/>
          <p:nvPr/>
        </p:nvSpPr>
        <p:spPr>
          <a:xfrm>
            <a:off x="5790149" y="4737009"/>
            <a:ext cx="2003275" cy="6915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072516BC-FAED-67D9-BC74-1C0EFD8C95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-800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Use </a:t>
            </a:r>
            <a:r>
              <a:rPr lang="it-IT" b="1" err="1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cases</a:t>
            </a:r>
            <a:endParaRPr lang="it-IT" b="1">
              <a:ln/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0041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7979675B-8F2A-9106-5453-A3EDB9DFB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6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b="1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UC 7: Prenotazione capsula</a:t>
            </a: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0E1CF713-E1B5-8C9E-E08E-0E04EAEFED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230944"/>
              </p:ext>
            </p:extLst>
          </p:nvPr>
        </p:nvGraphicFramePr>
        <p:xfrm>
          <a:off x="1375778" y="2766218"/>
          <a:ext cx="9058541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40B096-15D2-CC6B-CFA1-D61A5EA16D26}"/>
              </a:ext>
            </a:extLst>
          </p:cNvPr>
          <p:cNvSpPr txBox="1"/>
          <p:nvPr/>
        </p:nvSpPr>
        <p:spPr>
          <a:xfrm>
            <a:off x="1375778" y="1159918"/>
            <a:ext cx="83725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/>
              <a:t>Attore: utente registrato</a:t>
            </a:r>
          </a:p>
          <a:p>
            <a:pPr marL="0" indent="0">
              <a:buNone/>
            </a:pPr>
            <a:endParaRPr lang="it-IT" sz="1800"/>
          </a:p>
          <a:p>
            <a:pPr marL="0" indent="0">
              <a:buNone/>
            </a:pPr>
            <a:r>
              <a:rPr lang="it-IT" sz="1800"/>
              <a:t>Entry condition: l’utente si trova avanti alla schermata con tutte le disponibilità.</a:t>
            </a:r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r>
              <a:rPr lang="it-IT" sz="1800"/>
              <a:t>Flusso degli eventi: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A0F67EF-BAF5-7B16-7A48-82DD9C0DF71A}"/>
              </a:ext>
            </a:extLst>
          </p:cNvPr>
          <p:cNvSpPr txBox="1"/>
          <p:nvPr/>
        </p:nvSpPr>
        <p:spPr>
          <a:xfrm>
            <a:off x="1375778" y="59634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/>
              <a:t>Exit </a:t>
            </a:r>
            <a:r>
              <a:rPr lang="it-IT" err="1"/>
              <a:t>c</a:t>
            </a:r>
            <a:r>
              <a:rPr lang="it-IT" sz="1800" err="1"/>
              <a:t>ondition</a:t>
            </a:r>
            <a:r>
              <a:rPr lang="it-IT" sz="1800"/>
              <a:t>: l’utente ha effettuato la prenotazione.</a:t>
            </a:r>
          </a:p>
        </p:txBody>
      </p:sp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E1A8598F-7C1B-B491-8534-A751CC328F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8518830"/>
              </p:ext>
            </p:extLst>
          </p:nvPr>
        </p:nvGraphicFramePr>
        <p:xfrm>
          <a:off x="2017472" y="4155405"/>
          <a:ext cx="9058541" cy="1580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21" name="Gruppo 20">
            <a:extLst>
              <a:ext uri="{FF2B5EF4-FFF2-40B4-BE49-F238E27FC236}">
                <a16:creationId xmlns:a16="http://schemas.microsoft.com/office/drawing/2014/main" id="{9A9A5BE8-3A3C-A74C-395C-D7D955A0D3E4}"/>
              </a:ext>
            </a:extLst>
          </p:cNvPr>
          <p:cNvGrpSpPr/>
          <p:nvPr/>
        </p:nvGrpSpPr>
        <p:grpSpPr>
          <a:xfrm>
            <a:off x="10707028" y="3213177"/>
            <a:ext cx="368985" cy="431643"/>
            <a:chOff x="6791915" y="446959"/>
            <a:chExt cx="368985" cy="431643"/>
          </a:xfrm>
        </p:grpSpPr>
        <p:sp>
          <p:nvSpPr>
            <p:cNvPr id="22" name="Freccia a destra 21">
              <a:extLst>
                <a:ext uri="{FF2B5EF4-FFF2-40B4-BE49-F238E27FC236}">
                  <a16:creationId xmlns:a16="http://schemas.microsoft.com/office/drawing/2014/main" id="{8CEE2C72-6919-2149-0C9D-D029CA0F8B3C}"/>
                </a:ext>
              </a:extLst>
            </p:cNvPr>
            <p:cNvSpPr/>
            <p:nvPr/>
          </p:nvSpPr>
          <p:spPr>
            <a:xfrm>
              <a:off x="6791915" y="446959"/>
              <a:ext cx="368985" cy="43164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3" name="Freccia a destra 4">
              <a:extLst>
                <a:ext uri="{FF2B5EF4-FFF2-40B4-BE49-F238E27FC236}">
                  <a16:creationId xmlns:a16="http://schemas.microsoft.com/office/drawing/2014/main" id="{F2AA5B37-1292-9B29-E736-34D619638C70}"/>
                </a:ext>
              </a:extLst>
            </p:cNvPr>
            <p:cNvSpPr txBox="1"/>
            <p:nvPr/>
          </p:nvSpPr>
          <p:spPr>
            <a:xfrm>
              <a:off x="6791915" y="533288"/>
              <a:ext cx="258290" cy="2589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300" kern="1200"/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1711ECFD-ADB3-9C7E-2E6A-508937780089}"/>
              </a:ext>
            </a:extLst>
          </p:cNvPr>
          <p:cNvGrpSpPr/>
          <p:nvPr/>
        </p:nvGrpSpPr>
        <p:grpSpPr>
          <a:xfrm>
            <a:off x="1428328" y="4738997"/>
            <a:ext cx="368985" cy="431643"/>
            <a:chOff x="4355220" y="446959"/>
            <a:chExt cx="368985" cy="431643"/>
          </a:xfrm>
        </p:grpSpPr>
        <p:sp>
          <p:nvSpPr>
            <p:cNvPr id="28" name="Freccia a destra 27">
              <a:extLst>
                <a:ext uri="{FF2B5EF4-FFF2-40B4-BE49-F238E27FC236}">
                  <a16:creationId xmlns:a16="http://schemas.microsoft.com/office/drawing/2014/main" id="{F5FF6B23-ABA6-D6B9-E45A-E4D7C97E5764}"/>
                </a:ext>
              </a:extLst>
            </p:cNvPr>
            <p:cNvSpPr/>
            <p:nvPr/>
          </p:nvSpPr>
          <p:spPr>
            <a:xfrm>
              <a:off x="4355220" y="446959"/>
              <a:ext cx="368985" cy="43164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9" name="Freccia a destra 4">
              <a:extLst>
                <a:ext uri="{FF2B5EF4-FFF2-40B4-BE49-F238E27FC236}">
                  <a16:creationId xmlns:a16="http://schemas.microsoft.com/office/drawing/2014/main" id="{5ACB8E87-A1AE-EC05-EEA2-0BC000198781}"/>
                </a:ext>
              </a:extLst>
            </p:cNvPr>
            <p:cNvSpPr txBox="1"/>
            <p:nvPr/>
          </p:nvSpPr>
          <p:spPr>
            <a:xfrm>
              <a:off x="4355220" y="533288"/>
              <a:ext cx="258290" cy="2589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4103043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diagramma, cerchio&#10;&#10;Il contenuto generato dall'IA potrebbe non essere corretto.">
            <a:extLst>
              <a:ext uri="{FF2B5EF4-FFF2-40B4-BE49-F238E27FC236}">
                <a16:creationId xmlns:a16="http://schemas.microsoft.com/office/drawing/2014/main" id="{F4336D5A-0180-B94B-48A6-1D9F913EA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90" y="1325563"/>
            <a:ext cx="6663290" cy="4498865"/>
          </a:xfr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EBA0876B-0089-5AA0-C291-9B2F1AAE1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6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b="1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UC 7: Prenotazione capsula</a:t>
            </a:r>
          </a:p>
        </p:txBody>
      </p:sp>
    </p:spTree>
    <p:extLst>
      <p:ext uri="{BB962C8B-B14F-4D97-AF65-F5344CB8AC3E}">
        <p14:creationId xmlns:p14="http://schemas.microsoft.com/office/powerpoint/2010/main" val="21165905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Personalizzato 1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A6C9EB"/>
      </a:accent1>
      <a:accent2>
        <a:srgbClr val="4D94D8"/>
      </a:accent2>
      <a:accent3>
        <a:srgbClr val="215E99"/>
      </a:accent3>
      <a:accent4>
        <a:srgbClr val="0F9ED5"/>
      </a:accent4>
      <a:accent5>
        <a:srgbClr val="153D64"/>
      </a:accent5>
      <a:accent6>
        <a:srgbClr val="153D64"/>
      </a:accent6>
      <a:hlink>
        <a:srgbClr val="467886"/>
      </a:hlink>
      <a:folHlink>
        <a:srgbClr val="FFFFFF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6892882E8908E4A901FE9C31570D6B9" ma:contentTypeVersion="9" ma:contentTypeDescription="Creare un nuovo documento." ma:contentTypeScope="" ma:versionID="fdafa2c160e53c76f27a85dbc05653ec">
  <xsd:schema xmlns:xsd="http://www.w3.org/2001/XMLSchema" xmlns:xs="http://www.w3.org/2001/XMLSchema" xmlns:p="http://schemas.microsoft.com/office/2006/metadata/properties" xmlns:ns3="5c58566a-13fc-43ed-a6e6-c82e40767f2f" xmlns:ns4="e0abb81f-f5b2-495e-a349-883cf64f59f8" targetNamespace="http://schemas.microsoft.com/office/2006/metadata/properties" ma:root="true" ma:fieldsID="93dad6578ad1b482b99de2ec8e570238" ns3:_="" ns4:_="">
    <xsd:import namespace="5c58566a-13fc-43ed-a6e6-c82e40767f2f"/>
    <xsd:import namespace="e0abb81f-f5b2-495e-a349-883cf64f59f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58566a-13fc-43ed-a6e6-c82e40767f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abb81f-f5b2-495e-a349-883cf64f59f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c58566a-13fc-43ed-a6e6-c82e40767f2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11CB20-3D7D-42CB-A65D-71A4737005D1}">
  <ds:schemaRefs>
    <ds:schemaRef ds:uri="5c58566a-13fc-43ed-a6e6-c82e40767f2f"/>
    <ds:schemaRef ds:uri="e0abb81f-f5b2-495e-a349-883cf64f59f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12E5C87-9F36-4AB6-963D-0D7FDF946663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e0abb81f-f5b2-495e-a349-883cf64f59f8"/>
    <ds:schemaRef ds:uri="http://schemas.microsoft.com/office/2006/metadata/properties"/>
    <ds:schemaRef ds:uri="http://www.w3.org/XML/1998/namespace"/>
    <ds:schemaRef ds:uri="http://purl.org/dc/dcmitype/"/>
    <ds:schemaRef ds:uri="http://schemas.openxmlformats.org/package/2006/metadata/core-properties"/>
    <ds:schemaRef ds:uri="5c58566a-13fc-43ed-a6e6-c82e40767f2f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0267DE6-6FEB-4F09-8288-B587E546A7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529</Words>
  <Application>Microsoft Office PowerPoint</Application>
  <PresentationFormat>Widescreen</PresentationFormat>
  <Paragraphs>111</Paragraphs>
  <Slides>24</Slides>
  <Notes>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Tema di Office</vt:lpstr>
      <vt:lpstr>Dream&amp;Fly</vt:lpstr>
      <vt:lpstr>Presentazione standard di PowerPoint</vt:lpstr>
      <vt:lpstr>Obiettivi</vt:lpstr>
      <vt:lpstr>Presentazione standard di PowerPoint</vt:lpstr>
      <vt:lpstr>Requisiti funzionali</vt:lpstr>
      <vt:lpstr>Presentazione standard di PowerPoint</vt:lpstr>
      <vt:lpstr>Use cases</vt:lpstr>
      <vt:lpstr>UC 7: Prenotazione capsula</vt:lpstr>
      <vt:lpstr>UC 7: Prenotazione capsula</vt:lpstr>
      <vt:lpstr>UC 6: Ricerca disponibilità</vt:lpstr>
      <vt:lpstr>Sequence diagram</vt:lpstr>
      <vt:lpstr>SD 6 Prenotazione capsula</vt:lpstr>
      <vt:lpstr>State machine diagram</vt:lpstr>
      <vt:lpstr>Architettura</vt:lpstr>
      <vt:lpstr>Architettura</vt:lpstr>
      <vt:lpstr>Testing</vt:lpstr>
      <vt:lpstr>Test plan TC1_4 Ricerca disponibilità</vt:lpstr>
      <vt:lpstr>Test case specification  TC1_4_2</vt:lpstr>
      <vt:lpstr>Presentazione standard di PowerPoint</vt:lpstr>
      <vt:lpstr>Test plan TC1_5 Prenotazione</vt:lpstr>
      <vt:lpstr>Test case specification  TC1_5_2</vt:lpstr>
      <vt:lpstr>Presentazione standard di PowerPoint</vt:lpstr>
      <vt:lpstr>Presentazione standard di PowerPoint</vt:lpstr>
      <vt:lpstr>Dream&amp;Fly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AMANDEEP SINGH</dc:creator>
  <cp:lastModifiedBy>AMANDEEP SINGH</cp:lastModifiedBy>
  <cp:revision>1</cp:revision>
  <dcterms:created xsi:type="dcterms:W3CDTF">2025-06-09T14:43:42Z</dcterms:created>
  <dcterms:modified xsi:type="dcterms:W3CDTF">2025-06-19T10:11:10Z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0x010100B6892882E8908E4A901FE9C31570D6B9</vt:lpwstr>
  </property>
</Properties>
</file>